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xml" ContentType="application/vnd.openxmlformats-officedocument.theme+xml"/>
  <Override PartName="/ppt/authors.xml" ContentType="application/vnd.ms-powerpoint.authors+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3.xml" ContentType="application/vnd.openxmlformats-officedocument.theme+xml"/>
  <Override PartName="/ppt/comments/modernComment_10C_E866F1FD.xml" ContentType="application/vnd.ms-powerpoint.comments+xml"/>
  <Override PartName="/ppt/ink/ink1.xml" ContentType="application/inkml+xml"/>
  <Override PartName="/ppt/ink/ink2.xml" ContentType="application/inkml+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customXml/itemProps2.xml" ContentType="application/vnd.openxmlformats-officedocument.customXmlProperties+xml"/>
  <Override PartName="/customXml/itemProps3.xml" ContentType="application/vnd.openxmlformats-officedocument.customXmlProperties+xml"/>
  <Override PartName="/customXml/itemProps1.xml" ContentType="application/vnd.openxmlformats-officedocument.customXmlProperties+xml"/>
  <Override PartName="/ppt/changesInfos/changesInfo1.xml" ContentType="application/vnd.ms-powerpoint.changesinfo+xml"/>
  <Override PartName="/docProps/core.xml" ContentType="application/vnd.openxmlformats-package.core-properties+xml"/>
  <Override PartName="/docProps/custom.xml" ContentType="application/vnd.openxmlformats-officedocument.custom-properties+xml"/>
  <Override PartName="/docProps/app.xml" ContentType="application/vnd.openxmlformats-officedocument.extended-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handoutMasterIdLst>
    <p:handoutMasterId r:id="rId28"/>
  </p:handoutMasterIdLst>
  <p:sldIdLst>
    <p:sldId id="256" r:id="rId5"/>
    <p:sldId id="257" r:id="rId6"/>
    <p:sldId id="258" r:id="rId7"/>
    <p:sldId id="259" r:id="rId8"/>
    <p:sldId id="260" r:id="rId9"/>
    <p:sldId id="261" r:id="rId10"/>
    <p:sldId id="263" r:id="rId11"/>
    <p:sldId id="264" r:id="rId12"/>
    <p:sldId id="265" r:id="rId13"/>
    <p:sldId id="267" r:id="rId14"/>
    <p:sldId id="266" r:id="rId15"/>
    <p:sldId id="268" r:id="rId16"/>
    <p:sldId id="272" r:id="rId17"/>
    <p:sldId id="262" r:id="rId18"/>
    <p:sldId id="275" r:id="rId19"/>
    <p:sldId id="270" r:id="rId20"/>
    <p:sldId id="273" r:id="rId21"/>
    <p:sldId id="271" r:id="rId22"/>
    <p:sldId id="269" r:id="rId23"/>
    <p:sldId id="276" r:id="rId24"/>
    <p:sldId id="278" r:id="rId25"/>
    <p:sldId id="274" r:id="rId26"/>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8E8A7AB-55D7-9303-E790-3BF9FCE849AA}" name="Rose  Gregorio" initials="RG" userId="S::rose.gregorio@eiturbanmobility.eu::57cf558d-e15e-48b8-a4b4-b4ecc75c121c" providerId="AD"/>
  <p188:author id="{9A8002AD-2E6F-35B4-9858-69035B1D1A20}" name="Yaiza Gómez Hernández" initials="YG" userId="S::ygomez@professional.esdesignbarcelona.com::3c26c6cc-b628-4dcd-b7fa-82c374d48aee" providerId="AD"/>
  <p188:author id="{155F3ED0-7047-EFEB-25C0-868ED5D6E463}" name="Ana Vanishvili" initials="AV" userId="S::ana.vanishvili@eiturbanmobility.eu::b33770d3-d121-4949-8a4b-86ea28158f2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2CF"/>
    <a:srgbClr val="867D6C"/>
    <a:srgbClr val="EDBEA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18" autoAdjust="0"/>
    <p:restoredTop sz="94660"/>
  </p:normalViewPr>
  <p:slideViewPr>
    <p:cSldViewPr>
      <p:cViewPr varScale="1">
        <p:scale>
          <a:sx n="153" d="100"/>
          <a:sy n="153" d="100"/>
        </p:scale>
        <p:origin x="232" y="184"/>
      </p:cViewPr>
      <p:guideLst/>
    </p:cSldViewPr>
  </p:slideViewPr>
  <p:notesTextViewPr>
    <p:cViewPr>
      <p:scale>
        <a:sx n="1" d="1"/>
        <a:sy n="1" d="1"/>
      </p:scale>
      <p:origin x="0" y="0"/>
    </p:cViewPr>
  </p:notesTextViewPr>
  <p:notesViewPr>
    <p:cSldViewPr>
      <p:cViewPr varScale="1">
        <p:scale>
          <a:sx n="122" d="100"/>
          <a:sy n="122" d="100"/>
        </p:scale>
        <p:origin x="4148" y="100"/>
      </p:cViewPr>
      <p:guideLst/>
    </p:cSldViewPr>
  </p:notesViewPr>
  <p:gridSpacing cx="59999" cy="59999"/>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35" Type="http://schemas.openxmlformats.org/officeDocument/2006/relationships/customXml" Target="../customXml/item4.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se  Gregorio" userId="57cf558d-e15e-48b8-a4b4-b4ecc75c121c" providerId="ADAL" clId="{F6050AA7-76DD-4EAA-A8EF-EFFF59E6E3E3}"/>
    <pc:docChg chg="undo custSel addSld delSld modSld">
      <pc:chgData name="Rose  Gregorio" userId="57cf558d-e15e-48b8-a4b4-b4ecc75c121c" providerId="ADAL" clId="{F6050AA7-76DD-4EAA-A8EF-EFFF59E6E3E3}" dt="2025-11-27T14:23:39.786" v="50" actId="2696"/>
      <pc:docMkLst>
        <pc:docMk/>
      </pc:docMkLst>
      <pc:sldChg chg="modSp mod">
        <pc:chgData name="Rose  Gregorio" userId="57cf558d-e15e-48b8-a4b4-b4ecc75c121c" providerId="ADAL" clId="{F6050AA7-76DD-4EAA-A8EF-EFFF59E6E3E3}" dt="2025-11-27T14:14:19.527" v="18" actId="20577"/>
        <pc:sldMkLst>
          <pc:docMk/>
          <pc:sldMk cId="2730225890" sldId="256"/>
        </pc:sldMkLst>
        <pc:spChg chg="mod">
          <ac:chgData name="Rose  Gregorio" userId="57cf558d-e15e-48b8-a4b4-b4ecc75c121c" providerId="ADAL" clId="{F6050AA7-76DD-4EAA-A8EF-EFFF59E6E3E3}" dt="2025-11-27T14:14:19.527" v="18" actId="20577"/>
          <ac:spMkLst>
            <pc:docMk/>
            <pc:sldMk cId="2730225890" sldId="256"/>
            <ac:spMk id="4" creationId="{A63EED61-EF4B-A962-6659-6597701AC8FE}"/>
          </ac:spMkLst>
        </pc:spChg>
      </pc:sldChg>
      <pc:sldChg chg="modSp mod">
        <pc:chgData name="Rose  Gregorio" userId="57cf558d-e15e-48b8-a4b4-b4ecc75c121c" providerId="ADAL" clId="{F6050AA7-76DD-4EAA-A8EF-EFFF59E6E3E3}" dt="2025-11-27T14:20:06.619" v="48" actId="20577"/>
        <pc:sldMkLst>
          <pc:docMk/>
          <pc:sldMk cId="3901023671" sldId="260"/>
        </pc:sldMkLst>
        <pc:spChg chg="mod">
          <ac:chgData name="Rose  Gregorio" userId="57cf558d-e15e-48b8-a4b4-b4ecc75c121c" providerId="ADAL" clId="{F6050AA7-76DD-4EAA-A8EF-EFFF59E6E3E3}" dt="2025-11-27T14:20:06.619" v="48" actId="20577"/>
          <ac:spMkLst>
            <pc:docMk/>
            <pc:sldMk cId="3901023671" sldId="260"/>
            <ac:spMk id="4" creationId="{D535D394-80B2-974B-85F5-1365575DD8B2}"/>
          </ac:spMkLst>
        </pc:spChg>
      </pc:sldChg>
      <pc:sldChg chg="new del">
        <pc:chgData name="Rose  Gregorio" userId="57cf558d-e15e-48b8-a4b4-b4ecc75c121c" providerId="ADAL" clId="{F6050AA7-76DD-4EAA-A8EF-EFFF59E6E3E3}" dt="2025-11-27T14:23:39.786" v="50" actId="2696"/>
        <pc:sldMkLst>
          <pc:docMk/>
          <pc:sldMk cId="1299736848" sldId="275"/>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Hoja1!$B$1</c:f>
              <c:strCache>
                <c:ptCount val="1"/>
                <c:pt idx="0">
                  <c:v>Serie 1</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E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Categoría 1</c:v>
                </c:pt>
                <c:pt idx="1">
                  <c:v>Categoría 2</c:v>
                </c:pt>
                <c:pt idx="2">
                  <c:v>Categoría 3</c:v>
                </c:pt>
                <c:pt idx="3">
                  <c:v>Categoría 4</c:v>
                </c:pt>
              </c:strCache>
            </c:strRef>
          </c:cat>
          <c:val>
            <c:numRef>
              <c:f>Hoja1!$B$2:$B$5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880-4120-ABD3-08772519B9AB}"/>
            </c:ext>
          </c:extLst>
        </c:ser>
        <c:ser>
          <c:idx val="1"/>
          <c:order val="1"/>
          <c:tx>
            <c:strRef>
              <c:f>Hoja1!$C$1</c:f>
              <c:strCache>
                <c:ptCount val="1"/>
                <c:pt idx="0">
                  <c:v>Serie 2</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E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Categoría 1</c:v>
                </c:pt>
                <c:pt idx="1">
                  <c:v>Categoría 2</c:v>
                </c:pt>
                <c:pt idx="2">
                  <c:v>Categoría 3</c:v>
                </c:pt>
                <c:pt idx="3">
                  <c:v>Categoría 4</c:v>
                </c:pt>
              </c:strCache>
            </c:strRef>
          </c:cat>
          <c:val>
            <c:numRef>
              <c:f>Hoja1!$C$2:$C$5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0880-4120-ABD3-08772519B9AB}"/>
            </c:ext>
          </c:extLst>
        </c:ser>
        <c:ser>
          <c:idx val="2"/>
          <c:order val="2"/>
          <c:tx>
            <c:strRef>
              <c:f>Hoja1!$D$1</c:f>
              <c:strCache>
                <c:ptCount val="1"/>
                <c:pt idx="0">
                  <c:v>Serie 3</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s-E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Hoja1!$A$2:$A$5</c:f>
              <c:strCache>
                <c:ptCount val="4"/>
                <c:pt idx="0">
                  <c:v>Categoría 1</c:v>
                </c:pt>
                <c:pt idx="1">
                  <c:v>Categoría 2</c:v>
                </c:pt>
                <c:pt idx="2">
                  <c:v>Categoría 3</c:v>
                </c:pt>
                <c:pt idx="3">
                  <c:v>Categoría 4</c:v>
                </c:pt>
              </c:strCache>
            </c:strRef>
          </c:cat>
          <c:val>
            <c:numRef>
              <c:f>Hoja1!$D$2:$D$5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0880-4120-ABD3-08772519B9AB}"/>
            </c:ext>
          </c:extLst>
        </c:ser>
        <c:dLbls>
          <c:dLblPos val="outEnd"/>
          <c:showLegendKey val="0"/>
          <c:showVal val="1"/>
          <c:showCatName val="0"/>
          <c:showSerName val="0"/>
          <c:showPercent val="0"/>
          <c:showBubbleSize val="0"/>
        </c:dLbls>
        <c:gapWidth val="219"/>
        <c:overlap val="-27"/>
        <c:axId val="1807631135"/>
        <c:axId val="1807633055"/>
      </c:barChart>
      <c:catAx>
        <c:axId val="1807631135"/>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s-ES"/>
          </a:p>
        </c:txPr>
        <c:crossAx val="1807633055"/>
        <c:crosses val="autoZero"/>
        <c:auto val="1"/>
        <c:lblAlgn val="ctr"/>
        <c:lblOffset val="100"/>
        <c:noMultiLvlLbl val="0"/>
      </c:catAx>
      <c:valAx>
        <c:axId val="1807633055"/>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s-ES"/>
          </a:p>
        </c:txPr>
        <c:crossAx val="18076311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s-E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10C_E866F1FD.xml><?xml version="1.0" encoding="utf-8"?>
<p188:cmLst xmlns:a="http://schemas.openxmlformats.org/drawingml/2006/main" xmlns:r="http://schemas.openxmlformats.org/officeDocument/2006/relationships" xmlns:p188="http://schemas.microsoft.com/office/powerpoint/2018/8/main">
  <p188:cm id="{F0108AB7-C05C-4841-8D08-241DC74426F5}" authorId="{155F3ED0-7047-EFEB-25C0-868ED5D6E463}" status="resolved" created="2025-11-27T09:50:28.026" complete="100000">
    <ac:deMkLst xmlns:ac="http://schemas.microsoft.com/office/drawing/2013/main/command">
      <pc:docMk xmlns:pc="http://schemas.microsoft.com/office/powerpoint/2013/main/command"/>
      <pc:sldMk xmlns:pc="http://schemas.microsoft.com/office/powerpoint/2013/main/command" cId="3899060733" sldId="268"/>
      <ac:picMk id="9" creationId="{A442796D-A80B-781E-4FED-77862B2531B1}"/>
    </ac:deMkLst>
    <p188:txBody>
      <a:bodyPr/>
      <a:lstStyle/>
      <a:p>
        <a:r>
          <a:rPr lang="en-GB"/>
          <a:t>Is there some kind of dotted frame?</a:t>
        </a:r>
      </a:p>
    </p188:txBody>
  </p188:cm>
  <p188:cm id="{695273D0-BD90-4DDF-BE2D-1943AFF7B533}" authorId="{155F3ED0-7047-EFEB-25C0-868ED5D6E463}" status="resolved" created="2025-11-27T09:51:54.596" complete="100000">
    <ac:deMkLst xmlns:ac="http://schemas.microsoft.com/office/drawing/2013/main/command">
      <pc:docMk xmlns:pc="http://schemas.microsoft.com/office/powerpoint/2013/main/command"/>
      <pc:sldMk xmlns:pc="http://schemas.microsoft.com/office/powerpoint/2013/main/command" cId="3899060733" sldId="268"/>
      <ac:picMk id="13" creationId="{77D4BB55-33AE-4B5F-EE1F-53658C3CEF69}"/>
    </ac:deMkLst>
    <p188:txBody>
      <a:bodyPr/>
      <a:lstStyle/>
      <a:p>
        <a:r>
          <a:rPr lang="en-GB"/>
          <a:t>We can make the black dot green and remove the one above, it clushes a little bit with the logo. </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14B881FE-765C-F646-B229-43FECDB118E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a:extLst>
              <a:ext uri="{FF2B5EF4-FFF2-40B4-BE49-F238E27FC236}">
                <a16:creationId xmlns:a16="http://schemas.microsoft.com/office/drawing/2014/main" id="{E2FB0874-E7F7-D358-4EFE-9CDA2865365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063A17A-D2EF-41E1-BBB8-F75889B45034}" type="datetimeFigureOut">
              <a:rPr lang="es-ES" smtClean="0"/>
              <a:t>04/12/2025</a:t>
            </a:fld>
            <a:endParaRPr lang="es-ES"/>
          </a:p>
        </p:txBody>
      </p:sp>
      <p:sp>
        <p:nvSpPr>
          <p:cNvPr id="4" name="Marcador de pie de página 3">
            <a:extLst>
              <a:ext uri="{FF2B5EF4-FFF2-40B4-BE49-F238E27FC236}">
                <a16:creationId xmlns:a16="http://schemas.microsoft.com/office/drawing/2014/main" id="{565E6650-7D96-DECC-B3BB-CF99FFB2779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a:extLst>
              <a:ext uri="{FF2B5EF4-FFF2-40B4-BE49-F238E27FC236}">
                <a16:creationId xmlns:a16="http://schemas.microsoft.com/office/drawing/2014/main" id="{AD2E00E8-8920-DE65-51C8-3F79D6B4163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4798B74-5F09-42BB-BBC7-F3F32CA21BFD}" type="slidenum">
              <a:rPr lang="es-ES" smtClean="0"/>
              <a:t>‹#›</a:t>
            </a:fld>
            <a:endParaRPr lang="es-ES"/>
          </a:p>
        </p:txBody>
      </p:sp>
    </p:spTree>
    <p:extLst>
      <p:ext uri="{BB962C8B-B14F-4D97-AF65-F5344CB8AC3E}">
        <p14:creationId xmlns:p14="http://schemas.microsoft.com/office/powerpoint/2010/main" val="3283333457"/>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5-11-25T10:36:59.799"/>
    </inkml:context>
    <inkml:brush xml:id="br0">
      <inkml:brushProperty name="width" value="0.035" units="cm"/>
      <inkml:brushProperty name="height" value="0.035" units="cm"/>
    </inkml:brush>
  </inkml:definitions>
  <inkml:trace contextRef="#ctx0" brushRef="#br0">11 1 3696 0 0,'0'0'223'0'0,"-3"0"-1498"0"0,-5-1 1379 0 0,21 9-1365 0 0,-5 0-226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5-11-25T10:36:59.799"/>
    </inkml:context>
    <inkml:brush xml:id="br0">
      <inkml:brushProperty name="width" value="0.035" units="cm"/>
      <inkml:brushProperty name="height" value="0.035" units="cm"/>
    </inkml:brush>
  </inkml:definitions>
  <inkml:trace contextRef="#ctx0" brushRef="#br0">11 1 3696 0 0,'0'0'223'0'0,"-3"0"-1498"0"0,-5-1 1379 0 0,21 9-1365 0 0,-5 0-226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39563A-19FE-439E-9E25-07616CE80FFF}" type="datetimeFigureOut">
              <a:rPr lang="es-ES" smtClean="0"/>
              <a:t>04/12/2025</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539490-7C42-4ED4-A0A8-8BA0DF9DC632}" type="slidenum">
              <a:rPr lang="es-ES" smtClean="0"/>
              <a:t>‹#›</a:t>
            </a:fld>
            <a:endParaRPr lang="es-ES"/>
          </a:p>
        </p:txBody>
      </p:sp>
    </p:spTree>
    <p:extLst>
      <p:ext uri="{BB962C8B-B14F-4D97-AF65-F5344CB8AC3E}">
        <p14:creationId xmlns:p14="http://schemas.microsoft.com/office/powerpoint/2010/main" val="2944411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svg"/><Relationship Id="rId7" Type="http://schemas.openxmlformats.org/officeDocument/2006/relationships/image" Target="../media/image16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customXml" Target="../ink/ink1.xml"/><Relationship Id="rId9" Type="http://schemas.openxmlformats.org/officeDocument/2006/relationships/image" Target="../media/image11.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60.png"/><Relationship Id="rId4" Type="http://schemas.openxmlformats.org/officeDocument/2006/relationships/customXml" Target="../ink/ink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15.sv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15.sv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9.sv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_1">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22" name="Gráfico 21">
            <a:extLst>
              <a:ext uri="{FF2B5EF4-FFF2-40B4-BE49-F238E27FC236}">
                <a16:creationId xmlns:a16="http://schemas.microsoft.com/office/drawing/2014/main" id="{D462EDD6-98DE-37E7-A582-742E0713C1D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013509" y="288921"/>
            <a:ext cx="1216306" cy="1960232"/>
          </a:xfrm>
          <a:prstGeom prst="rect">
            <a:avLst/>
          </a:prstGeom>
        </p:spPr>
      </p:pic>
      <p:sp>
        <p:nvSpPr>
          <p:cNvPr id="27" name="Título 1">
            <a:extLst>
              <a:ext uri="{FF2B5EF4-FFF2-40B4-BE49-F238E27FC236}">
                <a16:creationId xmlns:a16="http://schemas.microsoft.com/office/drawing/2014/main" id="{601F8F65-0460-DE9E-DE29-2DCB75E0F154}"/>
              </a:ext>
            </a:extLst>
          </p:cNvPr>
          <p:cNvSpPr>
            <a:spLocks noGrp="1"/>
          </p:cNvSpPr>
          <p:nvPr>
            <p:ph type="ctrTitle" hasCustomPrompt="1"/>
          </p:nvPr>
        </p:nvSpPr>
        <p:spPr>
          <a:xfrm>
            <a:off x="478319" y="1271339"/>
            <a:ext cx="7859869" cy="1919968"/>
          </a:xfrm>
          <a:prstGeom prst="rect">
            <a:avLst/>
          </a:prstGeom>
        </p:spPr>
        <p:txBody>
          <a:bodyPr anchor="b"/>
          <a:lstStyle>
            <a:lvl1pPr algn="l">
              <a:defRPr sz="7000" b="1">
                <a:solidFill>
                  <a:srgbClr val="F7F2CF"/>
                </a:solidFill>
              </a:defRPr>
            </a:lvl1pPr>
          </a:lstStyle>
          <a:p>
            <a:r>
              <a:rPr lang="en-US" dirty="0"/>
              <a:t>Insert title </a:t>
            </a:r>
            <a:br>
              <a:rPr lang="en-US" dirty="0"/>
            </a:br>
            <a:r>
              <a:rPr lang="en-US" dirty="0"/>
              <a:t>here</a:t>
            </a:r>
            <a:endParaRPr lang="es-ES" dirty="0"/>
          </a:p>
        </p:txBody>
      </p:sp>
      <p:sp>
        <p:nvSpPr>
          <p:cNvPr id="28" name="Subtítulo 2">
            <a:extLst>
              <a:ext uri="{FF2B5EF4-FFF2-40B4-BE49-F238E27FC236}">
                <a16:creationId xmlns:a16="http://schemas.microsoft.com/office/drawing/2014/main" id="{79AA01BC-61BA-B577-A5BE-8285479A7752}"/>
              </a:ext>
            </a:extLst>
          </p:cNvPr>
          <p:cNvSpPr>
            <a:spLocks noGrp="1"/>
          </p:cNvSpPr>
          <p:nvPr>
            <p:ph type="subTitle" idx="1" hasCustomPrompt="1"/>
          </p:nvPr>
        </p:nvSpPr>
        <p:spPr>
          <a:xfrm>
            <a:off x="478319" y="3251306"/>
            <a:ext cx="7859869" cy="419993"/>
          </a:xfrm>
          <a:prstGeom prst="rect">
            <a:avLst/>
          </a:prstGeom>
        </p:spPr>
        <p:txBody>
          <a:bodyPr anchor="ctr"/>
          <a:lstStyle>
            <a:lvl1pPr marL="0" indent="0" algn="l">
              <a:buNone/>
              <a:defRPr sz="20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Event</a:t>
            </a:r>
          </a:p>
        </p:txBody>
      </p:sp>
      <p:sp>
        <p:nvSpPr>
          <p:cNvPr id="29" name="Subtítulo 2">
            <a:extLst>
              <a:ext uri="{FF2B5EF4-FFF2-40B4-BE49-F238E27FC236}">
                <a16:creationId xmlns:a16="http://schemas.microsoft.com/office/drawing/2014/main" id="{E365BFB2-6C59-003C-575B-317E7E84450E}"/>
              </a:ext>
            </a:extLst>
          </p:cNvPr>
          <p:cNvSpPr txBox="1">
            <a:spLocks/>
          </p:cNvSpPr>
          <p:nvPr userDrawn="1"/>
        </p:nvSpPr>
        <p:spPr>
          <a:xfrm>
            <a:off x="636091" y="3978185"/>
            <a:ext cx="7859869" cy="644842"/>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F7F2CF"/>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endParaRPr lang="es-ES" dirty="0">
              <a:solidFill>
                <a:srgbClr val="F7F2CF">
                  <a:alpha val="50000"/>
                </a:srgbClr>
              </a:solidFill>
              <a:latin typeface="+mn-lt"/>
            </a:endParaRPr>
          </a:p>
        </p:txBody>
      </p:sp>
      <p:sp>
        <p:nvSpPr>
          <p:cNvPr id="31" name="Marcador de texto 2">
            <a:extLst>
              <a:ext uri="{FF2B5EF4-FFF2-40B4-BE49-F238E27FC236}">
                <a16:creationId xmlns:a16="http://schemas.microsoft.com/office/drawing/2014/main" id="{D0077275-44C0-3F88-63BA-AD27E5EC3311}"/>
              </a:ext>
            </a:extLst>
          </p:cNvPr>
          <p:cNvSpPr>
            <a:spLocks noGrp="1"/>
          </p:cNvSpPr>
          <p:nvPr>
            <p:ph type="body" idx="20" hasCustomPrompt="1"/>
          </p:nvPr>
        </p:nvSpPr>
        <p:spPr>
          <a:xfrm>
            <a:off x="478319" y="3679910"/>
            <a:ext cx="7859868" cy="419993"/>
          </a:xfrm>
          <a:prstGeom prst="rect">
            <a:avLst/>
          </a:prstGeom>
        </p:spPr>
        <p:txBody>
          <a:bodyPr anchor="ct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20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solidFill>
                  <a:srgbClr val="F7F2CF">
                    <a:alpha val="50000"/>
                  </a:srgbClr>
                </a:solidFill>
                <a:latin typeface="+mn-lt"/>
              </a:rPr>
              <a:t>Name</a:t>
            </a:r>
            <a:r>
              <a:rPr lang="es-ES" dirty="0">
                <a:solidFill>
                  <a:srgbClr val="F7F2CF">
                    <a:alpha val="50000"/>
                  </a:srgbClr>
                </a:solidFill>
                <a:latin typeface="+mn-lt"/>
              </a:rPr>
              <a:t>, </a:t>
            </a:r>
            <a:r>
              <a:rPr lang="es-ES" dirty="0" err="1">
                <a:solidFill>
                  <a:srgbClr val="F7F2CF">
                    <a:alpha val="50000"/>
                  </a:srgbClr>
                </a:solidFill>
                <a:latin typeface="+mn-lt"/>
              </a:rPr>
              <a:t>institution</a:t>
            </a:r>
            <a:endParaRPr lang="es-ES" dirty="0">
              <a:solidFill>
                <a:srgbClr val="F7F2CF">
                  <a:alpha val="50000"/>
                </a:srgbClr>
              </a:solidFill>
              <a:latin typeface="+mn-lt"/>
            </a:endParaRPr>
          </a:p>
        </p:txBody>
      </p:sp>
      <p:sp>
        <p:nvSpPr>
          <p:cNvPr id="37" name="Marcador de texto 2">
            <a:extLst>
              <a:ext uri="{FF2B5EF4-FFF2-40B4-BE49-F238E27FC236}">
                <a16:creationId xmlns:a16="http://schemas.microsoft.com/office/drawing/2014/main" id="{AD05154C-3005-321F-8BA0-6601916721E0}"/>
              </a:ext>
            </a:extLst>
          </p:cNvPr>
          <p:cNvSpPr>
            <a:spLocks noGrp="1"/>
          </p:cNvSpPr>
          <p:nvPr>
            <p:ph type="body" idx="21" hasCustomPrompt="1"/>
          </p:nvPr>
        </p:nvSpPr>
        <p:spPr>
          <a:xfrm>
            <a:off x="478319" y="454450"/>
            <a:ext cx="1882374" cy="327267"/>
          </a:xfrm>
          <a:prstGeom prst="rect">
            <a:avLst/>
          </a:prstGeom>
        </p:spPr>
        <p:txBody>
          <a:bodyPr/>
          <a:lstStyle>
            <a:lvl1pPr marL="0" indent="0" algn="l">
              <a:lnSpc>
                <a:spcPct val="100000"/>
              </a:lnSpc>
              <a:buClr>
                <a:schemeClr val="accent4"/>
              </a:buClr>
              <a:buFont typeface="Wingdings" panose="05000000000000000000" pitchFamily="2" charset="2"/>
              <a:buNone/>
              <a:defRPr sz="14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fld id="{0D773B81-0CEC-4355-934F-869B2C9ACB5E}" type="datetime1">
              <a:rPr lang="en-US" smtClean="0"/>
              <a:t>12/1/2025</a:t>
            </a:fld>
            <a:endParaRPr lang="es-ES" dirty="0"/>
          </a:p>
        </p:txBody>
      </p:sp>
      <p:pic>
        <p:nvPicPr>
          <p:cNvPr id="40" name="Gráfico 39">
            <a:extLst>
              <a:ext uri="{FF2B5EF4-FFF2-40B4-BE49-F238E27FC236}">
                <a16:creationId xmlns:a16="http://schemas.microsoft.com/office/drawing/2014/main" id="{192E5FEC-81AD-48D7-4979-FB2AF8D2D6B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0938" y="4623027"/>
            <a:ext cx="1057025" cy="1197962"/>
          </a:xfrm>
          <a:prstGeom prst="rect">
            <a:avLst/>
          </a:prstGeom>
        </p:spPr>
      </p:pic>
      <p:cxnSp>
        <p:nvCxnSpPr>
          <p:cNvPr id="41" name="Conector recto 40">
            <a:extLst>
              <a:ext uri="{FF2B5EF4-FFF2-40B4-BE49-F238E27FC236}">
                <a16:creationId xmlns:a16="http://schemas.microsoft.com/office/drawing/2014/main" id="{F955235B-E728-0FC3-E6A7-0A50E2A92516}"/>
              </a:ext>
            </a:extLst>
          </p:cNvPr>
          <p:cNvCxnSpPr>
            <a:cxnSpLocks/>
          </p:cNvCxnSpPr>
          <p:nvPr userDrawn="1"/>
        </p:nvCxnSpPr>
        <p:spPr>
          <a:xfrm>
            <a:off x="585561" y="5828960"/>
            <a:ext cx="8124987" cy="0"/>
          </a:xfrm>
          <a:prstGeom prst="line">
            <a:avLst/>
          </a:prstGeom>
          <a:ln>
            <a:solidFill>
              <a:srgbClr val="F7F2CF"/>
            </a:solidFill>
          </a:ln>
        </p:spPr>
        <p:style>
          <a:lnRef idx="1">
            <a:schemeClr val="accent4"/>
          </a:lnRef>
          <a:fillRef idx="0">
            <a:schemeClr val="accent4"/>
          </a:fillRef>
          <a:effectRef idx="0">
            <a:schemeClr val="accent4"/>
          </a:effectRef>
          <a:fontRef idx="minor">
            <a:schemeClr val="tx1"/>
          </a:fontRef>
        </p:style>
      </p:cxnSp>
      <p:sp>
        <p:nvSpPr>
          <p:cNvPr id="42" name="TextBox 2">
            <a:extLst>
              <a:ext uri="{FF2B5EF4-FFF2-40B4-BE49-F238E27FC236}">
                <a16:creationId xmlns:a16="http://schemas.microsoft.com/office/drawing/2014/main" id="{AFD0ECAD-593E-B809-3CF8-FC8CB28C7993}"/>
              </a:ext>
            </a:extLst>
          </p:cNvPr>
          <p:cNvSpPr txBox="1"/>
          <p:nvPr userDrawn="1"/>
        </p:nvSpPr>
        <p:spPr>
          <a:xfrm>
            <a:off x="3194149" y="6109656"/>
            <a:ext cx="5601805" cy="42896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algn="r" defTabSz="914400" rtl="0" eaLnBrk="1" latinLnBrk="0" hangingPunct="1">
              <a:lnSpc>
                <a:spcPct val="107000"/>
              </a:lnSpc>
              <a:spcAft>
                <a:spcPts val="800"/>
              </a:spcAft>
            </a:pPr>
            <a:r>
              <a:rPr lang="en-GB" sz="700" b="0" i="0" kern="1200" dirty="0">
                <a:solidFill>
                  <a:srgbClr val="867D6C"/>
                </a:solidFill>
                <a:effectLst/>
                <a:latin typeface="+mn-lt"/>
                <a:ea typeface="Calibri" panose="020F0502020204030204" pitchFamily="34" charset="0"/>
                <a:cs typeface="Futura Medium" panose="020B0602020204020303" pitchFamily="34" charset="-79"/>
              </a:rPr>
              <a:t>This project has received funding from European Union´s Horizon Europe Programme under grant agreement n°101238251. Views and opinions expressed are however those of the author(s) only and do not necessarily reflect those of the European Commission. Neither the European Union nor the granting authority can be held responsible for them.</a:t>
            </a:r>
            <a:endParaRPr lang="en-AT" sz="700" b="0" i="0" kern="1200" dirty="0">
              <a:solidFill>
                <a:srgbClr val="867D6C"/>
              </a:solidFill>
              <a:effectLst/>
              <a:latin typeface="+mn-lt"/>
              <a:ea typeface="Calibri" panose="020F0502020204030204" pitchFamily="34" charset="0"/>
              <a:cs typeface="Futura Medium" panose="020B0602020204020303" pitchFamily="34" charset="-79"/>
            </a:endParaRPr>
          </a:p>
        </p:txBody>
      </p:sp>
      <p:pic>
        <p:nvPicPr>
          <p:cNvPr id="43" name="Picture 2">
            <a:extLst>
              <a:ext uri="{FF2B5EF4-FFF2-40B4-BE49-F238E27FC236}">
                <a16:creationId xmlns:a16="http://schemas.microsoft.com/office/drawing/2014/main" id="{107FC1B0-E935-F5FF-A7C8-0D8A0EFBDE5A}"/>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p:blipFill>
        <p:spPr bwMode="auto">
          <a:xfrm>
            <a:off x="585561" y="6144669"/>
            <a:ext cx="1877793" cy="393951"/>
          </a:xfrm>
          <a:prstGeom prst="rect">
            <a:avLst/>
          </a:prstGeom>
          <a:noFill/>
        </p:spPr>
      </p:pic>
    </p:spTree>
    <p:extLst>
      <p:ext uri="{BB962C8B-B14F-4D97-AF65-F5344CB8AC3E}">
        <p14:creationId xmlns:p14="http://schemas.microsoft.com/office/powerpoint/2010/main" val="3499683754"/>
      </p:ext>
    </p:extLst>
  </p:cSld>
  <p:clrMapOvr>
    <a:masterClrMapping/>
  </p:clrMapOvr>
  <p:extLst>
    <p:ext uri="{DCECCB84-F9BA-43D5-87BE-67443E8EF086}">
      <p15:sldGuideLst xmlns:p15="http://schemas.microsoft.com/office/powerpoint/2012/main">
        <p15:guide id="1" orient="horz" pos="550" userDrawn="1">
          <p15:clr>
            <a:srgbClr val="FBAE40"/>
          </p15:clr>
        </p15:guide>
        <p15:guide id="2" pos="55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Encabezado de sección">
    <p:bg>
      <p:bgPr>
        <a:solidFill>
          <a:schemeClr val="tx1"/>
        </a:solidFill>
        <a:effectLst/>
      </p:bgPr>
    </p:bg>
    <p:spTree>
      <p:nvGrpSpPr>
        <p:cNvPr id="1" name=""/>
        <p:cNvGrpSpPr/>
        <p:nvPr/>
      </p:nvGrpSpPr>
      <p:grpSpPr>
        <a:xfrm>
          <a:off x="0" y="0"/>
          <a:ext cx="0" cy="0"/>
          <a:chOff x="0" y="0"/>
          <a:chExt cx="0" cy="0"/>
        </a:xfrm>
      </p:grpSpPr>
      <p:sp>
        <p:nvSpPr>
          <p:cNvPr id="21" name="Marcador de posición de imagen 37">
            <a:extLst>
              <a:ext uri="{FF2B5EF4-FFF2-40B4-BE49-F238E27FC236}">
                <a16:creationId xmlns:a16="http://schemas.microsoft.com/office/drawing/2014/main" id="{56D0D5CC-51D6-53F8-3B29-ABE8EF4E858D}"/>
              </a:ext>
            </a:extLst>
          </p:cNvPr>
          <p:cNvSpPr>
            <a:spLocks noGrp="1"/>
          </p:cNvSpPr>
          <p:nvPr>
            <p:ph type="pic" sz="quarter" idx="21"/>
          </p:nvPr>
        </p:nvSpPr>
        <p:spPr>
          <a:xfrm>
            <a:off x="5136016" y="1050688"/>
            <a:ext cx="6479892" cy="4796152"/>
          </a:xfrm>
          <a:prstGeom prst="roundRect">
            <a:avLst>
              <a:gd name="adj" fmla="val 2433"/>
            </a:avLst>
          </a:prstGeom>
          <a:solidFill>
            <a:schemeClr val="bg1"/>
          </a:solidFill>
        </p:spPr>
        <p:txBody>
          <a:bodyPr/>
          <a:lstStyle/>
          <a:p>
            <a:endParaRPr lang="es-ES"/>
          </a:p>
        </p:txBody>
      </p:sp>
      <p:sp>
        <p:nvSpPr>
          <p:cNvPr id="11" name="Marcador de contenido 17">
            <a:extLst>
              <a:ext uri="{FF2B5EF4-FFF2-40B4-BE49-F238E27FC236}">
                <a16:creationId xmlns:a16="http://schemas.microsoft.com/office/drawing/2014/main" id="{56139CEA-E98A-4726-0FFD-FD5E8E72207B}"/>
              </a:ext>
            </a:extLst>
          </p:cNvPr>
          <p:cNvSpPr>
            <a:spLocks noGrp="1"/>
          </p:cNvSpPr>
          <p:nvPr>
            <p:ph sz="quarter" idx="19"/>
          </p:nvPr>
        </p:nvSpPr>
        <p:spPr>
          <a:xfrm>
            <a:off x="636091" y="660233"/>
            <a:ext cx="4633725" cy="5537532"/>
          </a:xfrm>
          <a:prstGeom prst="roundRect">
            <a:avLst>
              <a:gd name="adj" fmla="val 4830"/>
            </a:avLst>
          </a:prstGeom>
          <a:solidFill>
            <a:srgbClr val="F7F2CF"/>
          </a:solidFill>
        </p:spPr>
        <p:txBody>
          <a:bodyPr/>
          <a:lstStyle>
            <a:lvl1pPr>
              <a:buNone/>
              <a:defRPr/>
            </a:lvl1pPr>
          </a:lstStyle>
          <a:p>
            <a:pPr lvl="0"/>
            <a:endParaRPr lang="es-ES" dirty="0"/>
          </a:p>
        </p:txBody>
      </p:sp>
      <p:sp>
        <p:nvSpPr>
          <p:cNvPr id="5" name="Marcador de texto 2">
            <a:extLst>
              <a:ext uri="{FF2B5EF4-FFF2-40B4-BE49-F238E27FC236}">
                <a16:creationId xmlns:a16="http://schemas.microsoft.com/office/drawing/2014/main" id="{DC5FBE42-8F7F-4D19-6639-2BBCBEA937B4}"/>
              </a:ext>
            </a:extLst>
          </p:cNvPr>
          <p:cNvSpPr>
            <a:spLocks noGrp="1"/>
          </p:cNvSpPr>
          <p:nvPr>
            <p:ph type="body" idx="1" hasCustomPrompt="1"/>
          </p:nvPr>
        </p:nvSpPr>
        <p:spPr>
          <a:xfrm>
            <a:off x="1047986" y="2644317"/>
            <a:ext cx="3805824" cy="3124622"/>
          </a:xfrm>
          <a:prstGeom prst="rect">
            <a:avLst/>
          </a:prstGeom>
        </p:spPr>
        <p:txBody>
          <a:bodyPr anchor="t"/>
          <a:lstStyle>
            <a:lvl1pPr marL="0" indent="0">
              <a:lnSpc>
                <a:spcPct val="100000"/>
              </a:lnSpc>
              <a:buNone/>
              <a:defRPr sz="17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The quick brown fox jumped over the lazy dog into a shimmering pool of rainwater that had gathered since the last frost. </a:t>
            </a:r>
            <a:endParaRPr lang="es-ES" dirty="0"/>
          </a:p>
        </p:txBody>
      </p:sp>
      <p:sp>
        <p:nvSpPr>
          <p:cNvPr id="6" name="Título 1">
            <a:extLst>
              <a:ext uri="{FF2B5EF4-FFF2-40B4-BE49-F238E27FC236}">
                <a16:creationId xmlns:a16="http://schemas.microsoft.com/office/drawing/2014/main" id="{F7669F77-9AA9-B468-2FDB-541DC536B8F3}"/>
              </a:ext>
            </a:extLst>
          </p:cNvPr>
          <p:cNvSpPr>
            <a:spLocks noGrp="1"/>
          </p:cNvSpPr>
          <p:nvPr>
            <p:ph type="title" hasCustomPrompt="1"/>
          </p:nvPr>
        </p:nvSpPr>
        <p:spPr>
          <a:xfrm>
            <a:off x="1048750" y="1116701"/>
            <a:ext cx="3805824" cy="1499975"/>
          </a:xfrm>
          <a:prstGeom prst="rect">
            <a:avLst/>
          </a:prstGeom>
        </p:spPr>
        <p:txBody>
          <a:bodyPr anchor="b"/>
          <a:lstStyle>
            <a:lvl1pPr algn="l">
              <a:defRPr sz="2500" b="1">
                <a:solidFill>
                  <a:schemeClr val="tx1"/>
                </a:solidFill>
              </a:defRPr>
            </a:lvl1pPr>
          </a:lstStyle>
          <a:p>
            <a:r>
              <a:rPr lang="en-US" dirty="0"/>
              <a:t>Insert title or </a:t>
            </a:r>
            <a:br>
              <a:rPr lang="en-US" dirty="0"/>
            </a:br>
            <a:r>
              <a:rPr lang="en-US" dirty="0"/>
              <a:t>highlighted text here</a:t>
            </a:r>
            <a:endParaRPr lang="es-ES" dirty="0"/>
          </a:p>
        </p:txBody>
      </p:sp>
      <p:sp>
        <p:nvSpPr>
          <p:cNvPr id="4" name="Marcador de texto 2">
            <a:extLst>
              <a:ext uri="{FF2B5EF4-FFF2-40B4-BE49-F238E27FC236}">
                <a16:creationId xmlns:a16="http://schemas.microsoft.com/office/drawing/2014/main" id="{7A07CAF9-8FA4-D9C1-9013-EDD612FB4D12}"/>
              </a:ext>
            </a:extLst>
          </p:cNvPr>
          <p:cNvSpPr>
            <a:spLocks noGrp="1"/>
          </p:cNvSpPr>
          <p:nvPr>
            <p:ph type="body" idx="18" hasCustomPrompt="1"/>
          </p:nvPr>
        </p:nvSpPr>
        <p:spPr>
          <a:xfrm>
            <a:off x="9761198" y="6562455"/>
            <a:ext cx="2222244" cy="406486"/>
          </a:xfrm>
          <a:prstGeom prst="roundRect">
            <a:avLst>
              <a:gd name="adj" fmla="val 18815"/>
            </a:avLst>
          </a:prstGeom>
          <a:solidFill>
            <a:schemeClr val="accent3"/>
          </a:solidFill>
        </p:spPr>
        <p:txBody>
          <a:bodyPr anchor="t"/>
          <a:lstStyle>
            <a:lvl1pPr marL="0" indent="0" algn="ctr">
              <a:buNone/>
              <a:defRPr sz="1400">
                <a:solidFill>
                  <a:srgbClr val="F7F2CF"/>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Include</a:t>
            </a:r>
            <a:r>
              <a:rPr lang="es-ES" dirty="0"/>
              <a:t> </a:t>
            </a:r>
            <a:r>
              <a:rPr lang="es-ES" dirty="0" err="1"/>
              <a:t>section</a:t>
            </a:r>
            <a:r>
              <a:rPr lang="es-ES" dirty="0"/>
              <a:t> </a:t>
            </a:r>
            <a:r>
              <a:rPr lang="es-ES" dirty="0" err="1"/>
              <a:t>name</a:t>
            </a:r>
            <a:endParaRPr lang="es-ES" dirty="0"/>
          </a:p>
        </p:txBody>
      </p:sp>
      <p:grpSp>
        <p:nvGrpSpPr>
          <p:cNvPr id="8" name="Grupo 7">
            <a:extLst>
              <a:ext uri="{FF2B5EF4-FFF2-40B4-BE49-F238E27FC236}">
                <a16:creationId xmlns:a16="http://schemas.microsoft.com/office/drawing/2014/main" id="{4465987F-706F-4ACD-641A-EFC4DD4D3DF9}"/>
              </a:ext>
            </a:extLst>
          </p:cNvPr>
          <p:cNvGrpSpPr/>
          <p:nvPr userDrawn="1"/>
        </p:nvGrpSpPr>
        <p:grpSpPr>
          <a:xfrm>
            <a:off x="11204532" y="-110937"/>
            <a:ext cx="778910" cy="911102"/>
            <a:chOff x="11204532" y="-110937"/>
            <a:chExt cx="778910" cy="911102"/>
          </a:xfrm>
        </p:grpSpPr>
        <p:sp>
          <p:nvSpPr>
            <p:cNvPr id="9" name="Rectángulo: esquinas redondeadas 8">
              <a:extLst>
                <a:ext uri="{FF2B5EF4-FFF2-40B4-BE49-F238E27FC236}">
                  <a16:creationId xmlns:a16="http://schemas.microsoft.com/office/drawing/2014/main" id="{617023C1-F8E6-F759-B524-A87B5DC5E37A}"/>
                </a:ext>
              </a:extLst>
            </p:cNvPr>
            <p:cNvSpPr/>
            <p:nvPr userDrawn="1"/>
          </p:nvSpPr>
          <p:spPr>
            <a:xfrm>
              <a:off x="11204532" y="-110937"/>
              <a:ext cx="778910" cy="911102"/>
            </a:xfrm>
            <a:prstGeom prst="roundRect">
              <a:avLst>
                <a:gd name="adj" fmla="val 7135"/>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10" name="Gráfico 9">
              <a:extLst>
                <a:ext uri="{FF2B5EF4-FFF2-40B4-BE49-F238E27FC236}">
                  <a16:creationId xmlns:a16="http://schemas.microsoft.com/office/drawing/2014/main" id="{F5FC670A-9FFF-64A3-D6F4-F08C46A97C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350631" y="138112"/>
              <a:ext cx="486712" cy="509889"/>
            </a:xfrm>
            <a:prstGeom prst="rect">
              <a:avLst/>
            </a:prstGeom>
          </p:spPr>
        </p:pic>
      </p:grpSp>
      <p:sp>
        <p:nvSpPr>
          <p:cNvPr id="2" name="Marcador de texto 2">
            <a:extLst>
              <a:ext uri="{FF2B5EF4-FFF2-40B4-BE49-F238E27FC236}">
                <a16:creationId xmlns:a16="http://schemas.microsoft.com/office/drawing/2014/main" id="{CF71317C-57D5-165E-3B29-CB624ABCF744}"/>
              </a:ext>
            </a:extLst>
          </p:cNvPr>
          <p:cNvSpPr>
            <a:spLocks noGrp="1"/>
          </p:cNvSpPr>
          <p:nvPr>
            <p:ph type="body" idx="26" hasCustomPrompt="1"/>
          </p:nvPr>
        </p:nvSpPr>
        <p:spPr>
          <a:xfrm>
            <a:off x="9095950" y="6562455"/>
            <a:ext cx="545250" cy="406486"/>
          </a:xfrm>
          <a:prstGeom prst="roundRect">
            <a:avLst/>
          </a:prstGeom>
          <a:solidFill>
            <a:schemeClr val="bg1"/>
          </a:solidFill>
        </p:spPr>
        <p:txBody>
          <a:bodyPr tIns="36000" anchor="t"/>
          <a:lstStyle>
            <a:lvl1pPr marL="0" indent="0" algn="ctr">
              <a:lnSpc>
                <a:spcPct val="100000"/>
              </a:lnSpc>
              <a:buNone/>
              <a:defRPr sz="14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fld id="{06B9D837-F6A5-4707-9753-A2486682AD92}" type="slidenum">
              <a:rPr lang="en-US" smtClean="0"/>
              <a:t>‹Nº›</a:t>
            </a:fld>
            <a:endParaRPr lang="es-ES" dirty="0"/>
          </a:p>
        </p:txBody>
      </p:sp>
    </p:spTree>
    <p:extLst>
      <p:ext uri="{BB962C8B-B14F-4D97-AF65-F5344CB8AC3E}">
        <p14:creationId xmlns:p14="http://schemas.microsoft.com/office/powerpoint/2010/main" val="2409886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edia + text">
    <p:spTree>
      <p:nvGrpSpPr>
        <p:cNvPr id="1" name=""/>
        <p:cNvGrpSpPr/>
        <p:nvPr/>
      </p:nvGrpSpPr>
      <p:grpSpPr>
        <a:xfrm>
          <a:off x="0" y="0"/>
          <a:ext cx="0" cy="0"/>
          <a:chOff x="0" y="0"/>
          <a:chExt cx="0" cy="0"/>
        </a:xfrm>
      </p:grpSpPr>
      <p:sp>
        <p:nvSpPr>
          <p:cNvPr id="23" name="Marcador de posición de imagen 37">
            <a:extLst>
              <a:ext uri="{FF2B5EF4-FFF2-40B4-BE49-F238E27FC236}">
                <a16:creationId xmlns:a16="http://schemas.microsoft.com/office/drawing/2014/main" id="{F38F030F-8700-41EE-43A4-A6636F9972C0}"/>
              </a:ext>
            </a:extLst>
          </p:cNvPr>
          <p:cNvSpPr>
            <a:spLocks noGrp="1"/>
          </p:cNvSpPr>
          <p:nvPr>
            <p:ph type="pic" sz="quarter" idx="21"/>
          </p:nvPr>
        </p:nvSpPr>
        <p:spPr>
          <a:xfrm>
            <a:off x="0" y="969041"/>
            <a:ext cx="12192000" cy="6119898"/>
          </a:xfrm>
          <a:prstGeom prst="roundRect">
            <a:avLst>
              <a:gd name="adj" fmla="val 2696"/>
            </a:avLst>
          </a:prstGeom>
          <a:solidFill>
            <a:schemeClr val="tx1"/>
          </a:solidFill>
        </p:spPr>
        <p:txBody>
          <a:bodyPr/>
          <a:lstStyle/>
          <a:p>
            <a:endParaRPr lang="es-ES"/>
          </a:p>
        </p:txBody>
      </p:sp>
      <p:sp>
        <p:nvSpPr>
          <p:cNvPr id="21" name="Marcador de texto 2">
            <a:extLst>
              <a:ext uri="{FF2B5EF4-FFF2-40B4-BE49-F238E27FC236}">
                <a16:creationId xmlns:a16="http://schemas.microsoft.com/office/drawing/2014/main" id="{6AEACAC4-0037-BB3B-E309-22AB944D1F43}"/>
              </a:ext>
            </a:extLst>
          </p:cNvPr>
          <p:cNvSpPr>
            <a:spLocks noGrp="1"/>
          </p:cNvSpPr>
          <p:nvPr>
            <p:ph type="body" idx="1" hasCustomPrompt="1"/>
          </p:nvPr>
        </p:nvSpPr>
        <p:spPr>
          <a:xfrm>
            <a:off x="641171" y="816560"/>
            <a:ext cx="2819953" cy="1862100"/>
          </a:xfrm>
          <a:prstGeom prst="roundRect">
            <a:avLst>
              <a:gd name="adj" fmla="val 9373"/>
            </a:avLst>
          </a:prstGeom>
          <a:solidFill>
            <a:schemeClr val="tx1"/>
          </a:solidFill>
        </p:spPr>
        <p:txBody>
          <a:bodyPr wrap="square" lIns="180000" tIns="180000" rIns="180000" bIns="180000" anchor="t">
            <a:spAutoFit/>
          </a:bodyPr>
          <a:lstStyle>
            <a:lvl1pPr marL="0" indent="0">
              <a:buNone/>
              <a:defRPr sz="17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The quick brown fox jumped over the lazy dog into a shimmering pool of rainwater that had gathered since the last frost. </a:t>
            </a:r>
            <a:endParaRPr lang="es-ES" dirty="0"/>
          </a:p>
        </p:txBody>
      </p:sp>
      <p:sp>
        <p:nvSpPr>
          <p:cNvPr id="6" name="Marcador de texto 2">
            <a:extLst>
              <a:ext uri="{FF2B5EF4-FFF2-40B4-BE49-F238E27FC236}">
                <a16:creationId xmlns:a16="http://schemas.microsoft.com/office/drawing/2014/main" id="{F814A2FB-F343-5F8C-6285-C25F6C2DE4E0}"/>
              </a:ext>
            </a:extLst>
          </p:cNvPr>
          <p:cNvSpPr>
            <a:spLocks noGrp="1"/>
          </p:cNvSpPr>
          <p:nvPr>
            <p:ph type="body" idx="18" hasCustomPrompt="1"/>
          </p:nvPr>
        </p:nvSpPr>
        <p:spPr>
          <a:xfrm>
            <a:off x="9761198" y="6562455"/>
            <a:ext cx="2222244" cy="406486"/>
          </a:xfrm>
          <a:prstGeom prst="roundRect">
            <a:avLst>
              <a:gd name="adj" fmla="val 18815"/>
            </a:avLst>
          </a:prstGeom>
          <a:solidFill>
            <a:schemeClr val="accent3"/>
          </a:solidFill>
        </p:spPr>
        <p:txBody>
          <a:bodyPr anchor="t"/>
          <a:lstStyle>
            <a:lvl1pPr marL="0" indent="0" algn="ctr">
              <a:buNone/>
              <a:defRPr sz="1400">
                <a:solidFill>
                  <a:srgbClr val="F7F2CF"/>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Include</a:t>
            </a:r>
            <a:r>
              <a:rPr lang="es-ES" dirty="0"/>
              <a:t> </a:t>
            </a:r>
            <a:r>
              <a:rPr lang="es-ES" dirty="0" err="1"/>
              <a:t>section</a:t>
            </a:r>
            <a:r>
              <a:rPr lang="es-ES" dirty="0"/>
              <a:t> </a:t>
            </a:r>
            <a:r>
              <a:rPr lang="es-ES" dirty="0" err="1"/>
              <a:t>name</a:t>
            </a:r>
            <a:endParaRPr lang="es-ES" dirty="0"/>
          </a:p>
        </p:txBody>
      </p:sp>
      <p:grpSp>
        <p:nvGrpSpPr>
          <p:cNvPr id="8" name="Grupo 7">
            <a:extLst>
              <a:ext uri="{FF2B5EF4-FFF2-40B4-BE49-F238E27FC236}">
                <a16:creationId xmlns:a16="http://schemas.microsoft.com/office/drawing/2014/main" id="{8C436ED6-5BED-C9C6-E640-39861A8880C0}"/>
              </a:ext>
            </a:extLst>
          </p:cNvPr>
          <p:cNvGrpSpPr/>
          <p:nvPr userDrawn="1"/>
        </p:nvGrpSpPr>
        <p:grpSpPr>
          <a:xfrm>
            <a:off x="11204532" y="-110937"/>
            <a:ext cx="778910" cy="911102"/>
            <a:chOff x="11204532" y="-110937"/>
            <a:chExt cx="778910" cy="911102"/>
          </a:xfrm>
        </p:grpSpPr>
        <p:sp>
          <p:nvSpPr>
            <p:cNvPr id="9" name="Rectángulo: esquinas redondeadas 8">
              <a:extLst>
                <a:ext uri="{FF2B5EF4-FFF2-40B4-BE49-F238E27FC236}">
                  <a16:creationId xmlns:a16="http://schemas.microsoft.com/office/drawing/2014/main" id="{C45DF7B3-D479-4FC7-257A-5AB1DC1B330C}"/>
                </a:ext>
              </a:extLst>
            </p:cNvPr>
            <p:cNvSpPr/>
            <p:nvPr userDrawn="1"/>
          </p:nvSpPr>
          <p:spPr>
            <a:xfrm>
              <a:off x="11204532" y="-110937"/>
              <a:ext cx="778910" cy="911102"/>
            </a:xfrm>
            <a:prstGeom prst="roundRect">
              <a:avLst>
                <a:gd name="adj" fmla="val 7135"/>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10" name="Gráfico 9">
              <a:extLst>
                <a:ext uri="{FF2B5EF4-FFF2-40B4-BE49-F238E27FC236}">
                  <a16:creationId xmlns:a16="http://schemas.microsoft.com/office/drawing/2014/main" id="{7F81DDB7-F0CA-2A8B-1675-E508CFDDB4C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350631" y="138112"/>
              <a:ext cx="486712" cy="509889"/>
            </a:xfrm>
            <a:prstGeom prst="rect">
              <a:avLst/>
            </a:prstGeom>
          </p:spPr>
        </p:pic>
      </p:grpSp>
      <p:sp>
        <p:nvSpPr>
          <p:cNvPr id="2" name="Marcador de texto 2">
            <a:extLst>
              <a:ext uri="{FF2B5EF4-FFF2-40B4-BE49-F238E27FC236}">
                <a16:creationId xmlns:a16="http://schemas.microsoft.com/office/drawing/2014/main" id="{AF46CF83-1AB9-B334-59DF-01B8E6B08D7E}"/>
              </a:ext>
            </a:extLst>
          </p:cNvPr>
          <p:cNvSpPr>
            <a:spLocks noGrp="1"/>
          </p:cNvSpPr>
          <p:nvPr>
            <p:ph type="body" idx="26" hasCustomPrompt="1"/>
          </p:nvPr>
        </p:nvSpPr>
        <p:spPr>
          <a:xfrm>
            <a:off x="9095950" y="6562455"/>
            <a:ext cx="545250" cy="406486"/>
          </a:xfrm>
          <a:prstGeom prst="roundRect">
            <a:avLst/>
          </a:prstGeom>
          <a:solidFill>
            <a:schemeClr val="bg1"/>
          </a:solidFill>
        </p:spPr>
        <p:txBody>
          <a:bodyPr tIns="36000" anchor="t"/>
          <a:lstStyle>
            <a:lvl1pPr marL="0" indent="0" algn="ctr">
              <a:lnSpc>
                <a:spcPct val="100000"/>
              </a:lnSpc>
              <a:buNone/>
              <a:defRPr sz="14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fld id="{06B9D837-F6A5-4707-9753-A2486682AD92}" type="slidenum">
              <a:rPr lang="en-US" smtClean="0"/>
              <a:t>‹Nº›</a:t>
            </a:fld>
            <a:endParaRPr lang="es-ES" dirty="0"/>
          </a:p>
        </p:txBody>
      </p:sp>
    </p:spTree>
    <p:extLst>
      <p:ext uri="{BB962C8B-B14F-4D97-AF65-F5344CB8AC3E}">
        <p14:creationId xmlns:p14="http://schemas.microsoft.com/office/powerpoint/2010/main" val="5515403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edia + highlighted text">
    <p:spTree>
      <p:nvGrpSpPr>
        <p:cNvPr id="1" name=""/>
        <p:cNvGrpSpPr/>
        <p:nvPr/>
      </p:nvGrpSpPr>
      <p:grpSpPr>
        <a:xfrm>
          <a:off x="0" y="0"/>
          <a:ext cx="0" cy="0"/>
          <a:chOff x="0" y="0"/>
          <a:chExt cx="0" cy="0"/>
        </a:xfrm>
      </p:grpSpPr>
      <p:sp>
        <p:nvSpPr>
          <p:cNvPr id="19" name="Marcador de posición de imagen 37">
            <a:extLst>
              <a:ext uri="{FF2B5EF4-FFF2-40B4-BE49-F238E27FC236}">
                <a16:creationId xmlns:a16="http://schemas.microsoft.com/office/drawing/2014/main" id="{99FDA0A4-C244-0CEB-CD59-A7B663D0ED3A}"/>
              </a:ext>
            </a:extLst>
          </p:cNvPr>
          <p:cNvSpPr>
            <a:spLocks noGrp="1"/>
          </p:cNvSpPr>
          <p:nvPr>
            <p:ph type="pic" sz="quarter" idx="25"/>
          </p:nvPr>
        </p:nvSpPr>
        <p:spPr>
          <a:xfrm>
            <a:off x="6269407" y="668078"/>
            <a:ext cx="4746512" cy="2760921"/>
          </a:xfrm>
          <a:prstGeom prst="roundRect">
            <a:avLst>
              <a:gd name="adj" fmla="val 5142"/>
            </a:avLst>
          </a:prstGeom>
          <a:solidFill>
            <a:schemeClr val="tx1"/>
          </a:solidFill>
        </p:spPr>
        <p:txBody>
          <a:bodyPr/>
          <a:lstStyle/>
          <a:p>
            <a:endParaRPr lang="es-ES"/>
          </a:p>
        </p:txBody>
      </p:sp>
      <p:sp>
        <p:nvSpPr>
          <p:cNvPr id="20" name="Marcador de posición de imagen 37">
            <a:extLst>
              <a:ext uri="{FF2B5EF4-FFF2-40B4-BE49-F238E27FC236}">
                <a16:creationId xmlns:a16="http://schemas.microsoft.com/office/drawing/2014/main" id="{3E9156C1-BC2C-8A95-7F6D-FCE56FF666D1}"/>
              </a:ext>
            </a:extLst>
          </p:cNvPr>
          <p:cNvSpPr>
            <a:spLocks noGrp="1"/>
          </p:cNvSpPr>
          <p:nvPr>
            <p:ph type="pic" sz="quarter" idx="26"/>
          </p:nvPr>
        </p:nvSpPr>
        <p:spPr>
          <a:xfrm>
            <a:off x="1236080" y="3608997"/>
            <a:ext cx="6299895" cy="2579957"/>
          </a:xfrm>
          <a:prstGeom prst="roundRect">
            <a:avLst>
              <a:gd name="adj" fmla="val 5142"/>
            </a:avLst>
          </a:prstGeom>
          <a:solidFill>
            <a:schemeClr val="tx1"/>
          </a:solidFill>
        </p:spPr>
        <p:txBody>
          <a:bodyPr/>
          <a:lstStyle/>
          <a:p>
            <a:endParaRPr lang="es-ES"/>
          </a:p>
        </p:txBody>
      </p:sp>
      <p:pic>
        <p:nvPicPr>
          <p:cNvPr id="8" name="Gráfico 7">
            <a:extLst>
              <a:ext uri="{FF2B5EF4-FFF2-40B4-BE49-F238E27FC236}">
                <a16:creationId xmlns:a16="http://schemas.microsoft.com/office/drawing/2014/main" id="{4E4D9046-2774-115B-11E8-81D90CD0683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12418" y="4808977"/>
            <a:ext cx="1438382" cy="1630167"/>
          </a:xfrm>
          <a:prstGeom prst="rect">
            <a:avLst/>
          </a:prstGeom>
        </p:spPr>
      </p:pic>
      <p:sp>
        <p:nvSpPr>
          <p:cNvPr id="9" name="Título 1">
            <a:extLst>
              <a:ext uri="{FF2B5EF4-FFF2-40B4-BE49-F238E27FC236}">
                <a16:creationId xmlns:a16="http://schemas.microsoft.com/office/drawing/2014/main" id="{DADA2813-E754-614D-E169-CC4FB1507953}"/>
              </a:ext>
            </a:extLst>
          </p:cNvPr>
          <p:cNvSpPr>
            <a:spLocks noGrp="1"/>
          </p:cNvSpPr>
          <p:nvPr>
            <p:ph type="title" hasCustomPrompt="1"/>
          </p:nvPr>
        </p:nvSpPr>
        <p:spPr>
          <a:xfrm>
            <a:off x="7775972" y="3668996"/>
            <a:ext cx="3779937" cy="2159964"/>
          </a:xfrm>
          <a:prstGeom prst="rect">
            <a:avLst/>
          </a:prstGeom>
        </p:spPr>
        <p:txBody>
          <a:bodyPr anchor="ctr"/>
          <a:lstStyle>
            <a:lvl1pPr algn="l">
              <a:defRPr sz="2500" b="1">
                <a:solidFill>
                  <a:schemeClr val="tx1"/>
                </a:solidFill>
              </a:defRPr>
            </a:lvl1pPr>
          </a:lstStyle>
          <a:p>
            <a:r>
              <a:rPr lang="en-US" dirty="0"/>
              <a:t>Insert title or </a:t>
            </a:r>
            <a:br>
              <a:rPr lang="en-US" dirty="0"/>
            </a:br>
            <a:r>
              <a:rPr lang="en-US" dirty="0"/>
              <a:t>highlighted text here</a:t>
            </a:r>
            <a:endParaRPr lang="es-ES" dirty="0"/>
          </a:p>
        </p:txBody>
      </p:sp>
      <p:sp>
        <p:nvSpPr>
          <p:cNvPr id="11" name="Rectángulo: esquinas redondeadas 10">
            <a:extLst>
              <a:ext uri="{FF2B5EF4-FFF2-40B4-BE49-F238E27FC236}">
                <a16:creationId xmlns:a16="http://schemas.microsoft.com/office/drawing/2014/main" id="{F2FB1D0B-932A-5929-D729-8C8E9C202C0F}"/>
              </a:ext>
            </a:extLst>
          </p:cNvPr>
          <p:cNvSpPr/>
          <p:nvPr userDrawn="1"/>
        </p:nvSpPr>
        <p:spPr>
          <a:xfrm>
            <a:off x="636090" y="3608997"/>
            <a:ext cx="419576" cy="419994"/>
          </a:xfrm>
          <a:prstGeom prst="roundRect">
            <a:avLst>
              <a:gd name="adj" fmla="val 27323"/>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sp>
        <p:nvSpPr>
          <p:cNvPr id="12" name="Rectángulo: esquinas redondeadas 11">
            <a:extLst>
              <a:ext uri="{FF2B5EF4-FFF2-40B4-BE49-F238E27FC236}">
                <a16:creationId xmlns:a16="http://schemas.microsoft.com/office/drawing/2014/main" id="{60B3D8B3-567D-C1A2-B41E-35B30F881A40}"/>
              </a:ext>
            </a:extLst>
          </p:cNvPr>
          <p:cNvSpPr/>
          <p:nvPr userDrawn="1"/>
        </p:nvSpPr>
        <p:spPr>
          <a:xfrm>
            <a:off x="7716450" y="6019208"/>
            <a:ext cx="428400" cy="428827"/>
          </a:xfrm>
          <a:prstGeom prst="roundRect">
            <a:avLst>
              <a:gd name="adj" fmla="val 27323"/>
            </a:avLst>
          </a:prstGeom>
          <a:solidFill>
            <a:schemeClr val="accent4"/>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mc:AlternateContent xmlns:mc="http://schemas.openxmlformats.org/markup-compatibility/2006" xmlns:p14="http://schemas.microsoft.com/office/powerpoint/2010/main">
        <mc:Choice Requires="p14">
          <p:contentPart p14:bwMode="auto" r:id="rId4">
            <p14:nvContentPartPr>
              <p14:cNvPr id="15" name="Entrada de lápiz 14">
                <a:extLst>
                  <a:ext uri="{FF2B5EF4-FFF2-40B4-BE49-F238E27FC236}">
                    <a16:creationId xmlns:a16="http://schemas.microsoft.com/office/drawing/2014/main" id="{B910ADDD-9E50-E940-B0CD-2AC3ABACAC2A}"/>
                  </a:ext>
                </a:extLst>
              </p14:cNvPr>
              <p14:cNvContentPartPr/>
              <p14:nvPr userDrawn="1"/>
            </p14:nvContentPartPr>
            <p14:xfrm>
              <a:off x="2721704" y="7544207"/>
              <a:ext cx="7920" cy="6120"/>
            </p14:xfrm>
          </p:contentPart>
        </mc:Choice>
        <mc:Fallback xmlns="">
          <p:pic>
            <p:nvPicPr>
              <p:cNvPr id="15" name="Entrada de lápiz 14">
                <a:extLst>
                  <a:ext uri="{FF2B5EF4-FFF2-40B4-BE49-F238E27FC236}">
                    <a16:creationId xmlns:a16="http://schemas.microsoft.com/office/drawing/2014/main" id="{B910ADDD-9E50-E940-B0CD-2AC3ABACAC2A}"/>
                  </a:ext>
                </a:extLst>
              </p:cNvPr>
              <p:cNvPicPr/>
              <p:nvPr/>
            </p:nvPicPr>
            <p:blipFill>
              <a:blip r:embed="rId7"/>
              <a:stretch>
                <a:fillRect/>
              </a:stretch>
            </p:blipFill>
            <p:spPr>
              <a:xfrm>
                <a:off x="2715584" y="7538087"/>
                <a:ext cx="20160" cy="18360"/>
              </a:xfrm>
              <a:prstGeom prst="rect">
                <a:avLst/>
              </a:prstGeom>
            </p:spPr>
          </p:pic>
        </mc:Fallback>
      </mc:AlternateContent>
      <p:sp>
        <p:nvSpPr>
          <p:cNvPr id="7" name="Marcador de texto 2">
            <a:extLst>
              <a:ext uri="{FF2B5EF4-FFF2-40B4-BE49-F238E27FC236}">
                <a16:creationId xmlns:a16="http://schemas.microsoft.com/office/drawing/2014/main" id="{424F2E8E-D0D6-49F7-C989-9946DF16D01B}"/>
              </a:ext>
            </a:extLst>
          </p:cNvPr>
          <p:cNvSpPr>
            <a:spLocks noGrp="1"/>
          </p:cNvSpPr>
          <p:nvPr>
            <p:ph type="body" idx="18" hasCustomPrompt="1"/>
          </p:nvPr>
        </p:nvSpPr>
        <p:spPr>
          <a:xfrm>
            <a:off x="9761198" y="6562455"/>
            <a:ext cx="2222244" cy="406486"/>
          </a:xfrm>
          <a:prstGeom prst="roundRect">
            <a:avLst>
              <a:gd name="adj" fmla="val 18815"/>
            </a:avLst>
          </a:prstGeom>
          <a:solidFill>
            <a:schemeClr val="accent3"/>
          </a:solidFill>
        </p:spPr>
        <p:txBody>
          <a:bodyPr anchor="t"/>
          <a:lstStyle>
            <a:lvl1pPr marL="0" indent="0" algn="ctr">
              <a:buNone/>
              <a:defRPr sz="1400">
                <a:solidFill>
                  <a:srgbClr val="F7F2CF"/>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Include</a:t>
            </a:r>
            <a:r>
              <a:rPr lang="es-ES" dirty="0"/>
              <a:t> </a:t>
            </a:r>
            <a:r>
              <a:rPr lang="es-ES" dirty="0" err="1"/>
              <a:t>section</a:t>
            </a:r>
            <a:r>
              <a:rPr lang="es-ES" dirty="0"/>
              <a:t> </a:t>
            </a:r>
            <a:r>
              <a:rPr lang="es-ES" dirty="0" err="1"/>
              <a:t>name</a:t>
            </a:r>
            <a:endParaRPr lang="es-ES" dirty="0"/>
          </a:p>
        </p:txBody>
      </p:sp>
      <p:sp>
        <p:nvSpPr>
          <p:cNvPr id="10" name="Marcador de posición de imagen 37">
            <a:extLst>
              <a:ext uri="{FF2B5EF4-FFF2-40B4-BE49-F238E27FC236}">
                <a16:creationId xmlns:a16="http://schemas.microsoft.com/office/drawing/2014/main" id="{599C5F3A-8250-9232-D88F-638CA299BB3F}"/>
              </a:ext>
            </a:extLst>
          </p:cNvPr>
          <p:cNvSpPr>
            <a:spLocks noGrp="1"/>
          </p:cNvSpPr>
          <p:nvPr>
            <p:ph type="pic" sz="quarter" idx="24"/>
          </p:nvPr>
        </p:nvSpPr>
        <p:spPr>
          <a:xfrm>
            <a:off x="636090" y="669045"/>
            <a:ext cx="5459909" cy="2760921"/>
          </a:xfrm>
          <a:prstGeom prst="roundRect">
            <a:avLst>
              <a:gd name="adj" fmla="val 5142"/>
            </a:avLst>
          </a:prstGeom>
          <a:solidFill>
            <a:schemeClr val="tx1"/>
          </a:solidFill>
        </p:spPr>
        <p:txBody>
          <a:bodyPr/>
          <a:lstStyle/>
          <a:p>
            <a:endParaRPr lang="es-ES"/>
          </a:p>
        </p:txBody>
      </p:sp>
      <p:grpSp>
        <p:nvGrpSpPr>
          <p:cNvPr id="14" name="Grupo 13">
            <a:extLst>
              <a:ext uri="{FF2B5EF4-FFF2-40B4-BE49-F238E27FC236}">
                <a16:creationId xmlns:a16="http://schemas.microsoft.com/office/drawing/2014/main" id="{F6AC13D0-6854-0F02-6970-66363E18482C}"/>
              </a:ext>
            </a:extLst>
          </p:cNvPr>
          <p:cNvGrpSpPr/>
          <p:nvPr userDrawn="1"/>
        </p:nvGrpSpPr>
        <p:grpSpPr>
          <a:xfrm>
            <a:off x="11204532" y="-110937"/>
            <a:ext cx="778910" cy="911102"/>
            <a:chOff x="11204532" y="-110937"/>
            <a:chExt cx="778910" cy="911102"/>
          </a:xfrm>
        </p:grpSpPr>
        <p:sp>
          <p:nvSpPr>
            <p:cNvPr id="16" name="Rectángulo: esquinas redondeadas 15">
              <a:extLst>
                <a:ext uri="{FF2B5EF4-FFF2-40B4-BE49-F238E27FC236}">
                  <a16:creationId xmlns:a16="http://schemas.microsoft.com/office/drawing/2014/main" id="{C54FBA88-5C0C-AE7C-E47D-709133AEEEF0}"/>
                </a:ext>
              </a:extLst>
            </p:cNvPr>
            <p:cNvSpPr/>
            <p:nvPr userDrawn="1"/>
          </p:nvSpPr>
          <p:spPr>
            <a:xfrm>
              <a:off x="11204532" y="-110937"/>
              <a:ext cx="778910" cy="911102"/>
            </a:xfrm>
            <a:prstGeom prst="roundRect">
              <a:avLst>
                <a:gd name="adj" fmla="val 7135"/>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21" name="Gráfico 20">
              <a:extLst>
                <a:ext uri="{FF2B5EF4-FFF2-40B4-BE49-F238E27FC236}">
                  <a16:creationId xmlns:a16="http://schemas.microsoft.com/office/drawing/2014/main" id="{D4E2D612-C8D8-900B-A1F5-AB46B7E064E9}"/>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11350631" y="138112"/>
              <a:ext cx="486712" cy="509889"/>
            </a:xfrm>
            <a:prstGeom prst="rect">
              <a:avLst/>
            </a:prstGeom>
          </p:spPr>
        </p:pic>
      </p:grpSp>
      <p:sp>
        <p:nvSpPr>
          <p:cNvPr id="2" name="Marcador de texto 2">
            <a:extLst>
              <a:ext uri="{FF2B5EF4-FFF2-40B4-BE49-F238E27FC236}">
                <a16:creationId xmlns:a16="http://schemas.microsoft.com/office/drawing/2014/main" id="{411866B8-64BA-5A49-3757-DE41E9B10140}"/>
              </a:ext>
            </a:extLst>
          </p:cNvPr>
          <p:cNvSpPr>
            <a:spLocks noGrp="1"/>
          </p:cNvSpPr>
          <p:nvPr>
            <p:ph type="body" idx="27" hasCustomPrompt="1"/>
          </p:nvPr>
        </p:nvSpPr>
        <p:spPr>
          <a:xfrm>
            <a:off x="9095950" y="6562455"/>
            <a:ext cx="545250" cy="406486"/>
          </a:xfrm>
          <a:prstGeom prst="roundRect">
            <a:avLst/>
          </a:prstGeom>
          <a:solidFill>
            <a:schemeClr val="bg1"/>
          </a:solidFill>
        </p:spPr>
        <p:txBody>
          <a:bodyPr tIns="36000" anchor="t"/>
          <a:lstStyle>
            <a:lvl1pPr marL="0" indent="0" algn="ctr">
              <a:lnSpc>
                <a:spcPct val="100000"/>
              </a:lnSpc>
              <a:buNone/>
              <a:defRPr sz="14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fld id="{06B9D837-F6A5-4707-9753-A2486682AD92}" type="slidenum">
              <a:rPr lang="en-US" smtClean="0"/>
              <a:t>‹Nº›</a:t>
            </a:fld>
            <a:endParaRPr lang="es-ES" dirty="0"/>
          </a:p>
        </p:txBody>
      </p:sp>
    </p:spTree>
    <p:extLst>
      <p:ext uri="{BB962C8B-B14F-4D97-AF65-F5344CB8AC3E}">
        <p14:creationId xmlns:p14="http://schemas.microsoft.com/office/powerpoint/2010/main" val="30240868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llage">
    <p:spTree>
      <p:nvGrpSpPr>
        <p:cNvPr id="1" name=""/>
        <p:cNvGrpSpPr/>
        <p:nvPr/>
      </p:nvGrpSpPr>
      <p:grpSpPr>
        <a:xfrm>
          <a:off x="0" y="0"/>
          <a:ext cx="0" cy="0"/>
          <a:chOff x="0" y="0"/>
          <a:chExt cx="0" cy="0"/>
        </a:xfrm>
      </p:grpSpPr>
      <p:pic>
        <p:nvPicPr>
          <p:cNvPr id="5" name="Gráfico 4">
            <a:extLst>
              <a:ext uri="{FF2B5EF4-FFF2-40B4-BE49-F238E27FC236}">
                <a16:creationId xmlns:a16="http://schemas.microsoft.com/office/drawing/2014/main" id="{D5F0DD4C-415E-BDC9-0715-2674E19EBAC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402014" y="138112"/>
            <a:ext cx="486712" cy="509889"/>
          </a:xfrm>
          <a:prstGeom prst="rect">
            <a:avLst/>
          </a:prstGeom>
        </p:spPr>
      </p:pic>
      <p:sp>
        <p:nvSpPr>
          <p:cNvPr id="11" name="Rectángulo: esquinas redondeadas 10">
            <a:extLst>
              <a:ext uri="{FF2B5EF4-FFF2-40B4-BE49-F238E27FC236}">
                <a16:creationId xmlns:a16="http://schemas.microsoft.com/office/drawing/2014/main" id="{F2FB1D0B-932A-5929-D729-8C8E9C202C0F}"/>
              </a:ext>
            </a:extLst>
          </p:cNvPr>
          <p:cNvSpPr/>
          <p:nvPr userDrawn="1"/>
        </p:nvSpPr>
        <p:spPr>
          <a:xfrm>
            <a:off x="6275997" y="380171"/>
            <a:ext cx="419576" cy="419994"/>
          </a:xfrm>
          <a:prstGeom prst="roundRect">
            <a:avLst>
              <a:gd name="adj" fmla="val 27323"/>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sp>
        <p:nvSpPr>
          <p:cNvPr id="12" name="Rectángulo: esquinas redondeadas 11">
            <a:extLst>
              <a:ext uri="{FF2B5EF4-FFF2-40B4-BE49-F238E27FC236}">
                <a16:creationId xmlns:a16="http://schemas.microsoft.com/office/drawing/2014/main" id="{60B3D8B3-567D-C1A2-B41E-35B30F881A40}"/>
              </a:ext>
            </a:extLst>
          </p:cNvPr>
          <p:cNvSpPr/>
          <p:nvPr userDrawn="1"/>
        </p:nvSpPr>
        <p:spPr>
          <a:xfrm>
            <a:off x="11132162" y="4131254"/>
            <a:ext cx="428400" cy="428827"/>
          </a:xfrm>
          <a:prstGeom prst="roundRect">
            <a:avLst>
              <a:gd name="adj" fmla="val 27323"/>
            </a:avLst>
          </a:prstGeom>
          <a:solidFill>
            <a:schemeClr val="accent4"/>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mc:AlternateContent xmlns:mc="http://schemas.openxmlformats.org/markup-compatibility/2006" xmlns:p14="http://schemas.microsoft.com/office/powerpoint/2010/main">
        <mc:Choice Requires="p14">
          <p:contentPart p14:bwMode="auto" r:id="rId4">
            <p14:nvContentPartPr>
              <p14:cNvPr id="15" name="Entrada de lápiz 14">
                <a:extLst>
                  <a:ext uri="{FF2B5EF4-FFF2-40B4-BE49-F238E27FC236}">
                    <a16:creationId xmlns:a16="http://schemas.microsoft.com/office/drawing/2014/main" id="{B910ADDD-9E50-E940-B0CD-2AC3ABACAC2A}"/>
                  </a:ext>
                </a:extLst>
              </p14:cNvPr>
              <p14:cNvContentPartPr/>
              <p14:nvPr userDrawn="1"/>
            </p14:nvContentPartPr>
            <p14:xfrm>
              <a:off x="2721704" y="7544207"/>
              <a:ext cx="7920" cy="6120"/>
            </p14:xfrm>
          </p:contentPart>
        </mc:Choice>
        <mc:Fallback xmlns="">
          <p:pic>
            <p:nvPicPr>
              <p:cNvPr id="15" name="Entrada de lápiz 14">
                <a:extLst>
                  <a:ext uri="{FF2B5EF4-FFF2-40B4-BE49-F238E27FC236}">
                    <a16:creationId xmlns:a16="http://schemas.microsoft.com/office/drawing/2014/main" id="{B910ADDD-9E50-E940-B0CD-2AC3ABACAC2A}"/>
                  </a:ext>
                </a:extLst>
              </p:cNvPr>
              <p:cNvPicPr/>
              <p:nvPr/>
            </p:nvPicPr>
            <p:blipFill>
              <a:blip r:embed="rId5"/>
              <a:stretch>
                <a:fillRect/>
              </a:stretch>
            </p:blipFill>
            <p:spPr>
              <a:xfrm>
                <a:off x="2715584" y="7538087"/>
                <a:ext cx="20160" cy="18360"/>
              </a:xfrm>
              <a:prstGeom prst="rect">
                <a:avLst/>
              </a:prstGeom>
            </p:spPr>
          </p:pic>
        </mc:Fallback>
      </mc:AlternateContent>
      <p:sp>
        <p:nvSpPr>
          <p:cNvPr id="22" name="Marcador de posición de imagen 37">
            <a:extLst>
              <a:ext uri="{FF2B5EF4-FFF2-40B4-BE49-F238E27FC236}">
                <a16:creationId xmlns:a16="http://schemas.microsoft.com/office/drawing/2014/main" id="{24A2B0A4-75A6-0E9D-F827-812DF7F68191}"/>
              </a:ext>
            </a:extLst>
          </p:cNvPr>
          <p:cNvSpPr>
            <a:spLocks noGrp="1"/>
          </p:cNvSpPr>
          <p:nvPr>
            <p:ph type="pic" sz="quarter" idx="24"/>
          </p:nvPr>
        </p:nvSpPr>
        <p:spPr>
          <a:xfrm>
            <a:off x="631438" y="669045"/>
            <a:ext cx="5464562" cy="2697467"/>
          </a:xfrm>
          <a:prstGeom prst="roundRect">
            <a:avLst>
              <a:gd name="adj" fmla="val 5142"/>
            </a:avLst>
          </a:prstGeom>
          <a:solidFill>
            <a:schemeClr val="tx1"/>
          </a:solidFill>
        </p:spPr>
        <p:txBody>
          <a:bodyPr/>
          <a:lstStyle/>
          <a:p>
            <a:endParaRPr lang="es-ES"/>
          </a:p>
        </p:txBody>
      </p:sp>
      <p:sp>
        <p:nvSpPr>
          <p:cNvPr id="23" name="Marcador de posición de imagen 37">
            <a:extLst>
              <a:ext uri="{FF2B5EF4-FFF2-40B4-BE49-F238E27FC236}">
                <a16:creationId xmlns:a16="http://schemas.microsoft.com/office/drawing/2014/main" id="{BE6DB006-844B-3044-981E-49AAB81C6D7C}"/>
              </a:ext>
            </a:extLst>
          </p:cNvPr>
          <p:cNvSpPr>
            <a:spLocks noGrp="1"/>
          </p:cNvSpPr>
          <p:nvPr>
            <p:ph type="pic" sz="quarter" idx="25"/>
          </p:nvPr>
        </p:nvSpPr>
        <p:spPr>
          <a:xfrm>
            <a:off x="631437" y="3546687"/>
            <a:ext cx="2539233" cy="2642267"/>
          </a:xfrm>
          <a:prstGeom prst="roundRect">
            <a:avLst>
              <a:gd name="adj" fmla="val 4469"/>
            </a:avLst>
          </a:prstGeom>
          <a:solidFill>
            <a:schemeClr val="tx1"/>
          </a:solidFill>
        </p:spPr>
        <p:txBody>
          <a:bodyPr/>
          <a:lstStyle/>
          <a:p>
            <a:endParaRPr lang="es-ES"/>
          </a:p>
        </p:txBody>
      </p:sp>
      <p:sp>
        <p:nvSpPr>
          <p:cNvPr id="24" name="Marcador de posición de imagen 37">
            <a:extLst>
              <a:ext uri="{FF2B5EF4-FFF2-40B4-BE49-F238E27FC236}">
                <a16:creationId xmlns:a16="http://schemas.microsoft.com/office/drawing/2014/main" id="{8BEB2479-6229-BB0F-89E4-52B2A04C7C1D}"/>
              </a:ext>
            </a:extLst>
          </p:cNvPr>
          <p:cNvSpPr>
            <a:spLocks noGrp="1"/>
          </p:cNvSpPr>
          <p:nvPr>
            <p:ph type="pic" sz="quarter" idx="26"/>
          </p:nvPr>
        </p:nvSpPr>
        <p:spPr>
          <a:xfrm>
            <a:off x="3350666" y="3546687"/>
            <a:ext cx="2760981" cy="2642267"/>
          </a:xfrm>
          <a:prstGeom prst="roundRect">
            <a:avLst>
              <a:gd name="adj" fmla="val 4469"/>
            </a:avLst>
          </a:prstGeom>
          <a:solidFill>
            <a:schemeClr val="tx1"/>
          </a:solidFill>
        </p:spPr>
        <p:txBody>
          <a:bodyPr/>
          <a:lstStyle/>
          <a:p>
            <a:endParaRPr lang="es-ES"/>
          </a:p>
        </p:txBody>
      </p:sp>
      <p:sp>
        <p:nvSpPr>
          <p:cNvPr id="25" name="Marcador de posición de imagen 37">
            <a:extLst>
              <a:ext uri="{FF2B5EF4-FFF2-40B4-BE49-F238E27FC236}">
                <a16:creationId xmlns:a16="http://schemas.microsoft.com/office/drawing/2014/main" id="{42520B32-25EC-E337-640B-5425A3896462}"/>
              </a:ext>
            </a:extLst>
          </p:cNvPr>
          <p:cNvSpPr>
            <a:spLocks noGrp="1"/>
          </p:cNvSpPr>
          <p:nvPr>
            <p:ph type="pic" sz="quarter" idx="27"/>
          </p:nvPr>
        </p:nvSpPr>
        <p:spPr>
          <a:xfrm>
            <a:off x="6270228" y="4159264"/>
            <a:ext cx="3417332" cy="1549698"/>
          </a:xfrm>
          <a:prstGeom prst="roundRect">
            <a:avLst>
              <a:gd name="adj" fmla="val 8333"/>
            </a:avLst>
          </a:prstGeom>
          <a:solidFill>
            <a:schemeClr val="tx1"/>
          </a:solidFill>
        </p:spPr>
        <p:txBody>
          <a:bodyPr/>
          <a:lstStyle/>
          <a:p>
            <a:endParaRPr lang="es-ES"/>
          </a:p>
        </p:txBody>
      </p:sp>
      <p:sp>
        <p:nvSpPr>
          <p:cNvPr id="26" name="Marcador de posición de imagen 37">
            <a:extLst>
              <a:ext uri="{FF2B5EF4-FFF2-40B4-BE49-F238E27FC236}">
                <a16:creationId xmlns:a16="http://schemas.microsoft.com/office/drawing/2014/main" id="{78758702-4829-6D48-EF09-5A0D300DA535}"/>
              </a:ext>
            </a:extLst>
          </p:cNvPr>
          <p:cNvSpPr>
            <a:spLocks noGrp="1"/>
          </p:cNvSpPr>
          <p:nvPr>
            <p:ph type="pic" sz="quarter" idx="28"/>
          </p:nvPr>
        </p:nvSpPr>
        <p:spPr>
          <a:xfrm>
            <a:off x="6274992" y="951173"/>
            <a:ext cx="5285570" cy="3027916"/>
          </a:xfrm>
          <a:prstGeom prst="roundRect">
            <a:avLst>
              <a:gd name="adj" fmla="val 4469"/>
            </a:avLst>
          </a:prstGeom>
          <a:solidFill>
            <a:schemeClr val="tx1"/>
          </a:solidFill>
        </p:spPr>
        <p:txBody>
          <a:bodyPr/>
          <a:lstStyle/>
          <a:p>
            <a:endParaRPr lang="es-ES"/>
          </a:p>
        </p:txBody>
      </p:sp>
      <p:sp>
        <p:nvSpPr>
          <p:cNvPr id="6" name="Marcador de texto 2">
            <a:extLst>
              <a:ext uri="{FF2B5EF4-FFF2-40B4-BE49-F238E27FC236}">
                <a16:creationId xmlns:a16="http://schemas.microsoft.com/office/drawing/2014/main" id="{F3E421C8-165F-B25A-220B-BD9098100B05}"/>
              </a:ext>
            </a:extLst>
          </p:cNvPr>
          <p:cNvSpPr>
            <a:spLocks noGrp="1"/>
          </p:cNvSpPr>
          <p:nvPr>
            <p:ph type="body" idx="18" hasCustomPrompt="1"/>
          </p:nvPr>
        </p:nvSpPr>
        <p:spPr>
          <a:xfrm>
            <a:off x="9761198" y="6562455"/>
            <a:ext cx="2222244" cy="406486"/>
          </a:xfrm>
          <a:prstGeom prst="roundRect">
            <a:avLst>
              <a:gd name="adj" fmla="val 18815"/>
            </a:avLst>
          </a:prstGeom>
          <a:solidFill>
            <a:schemeClr val="accent3"/>
          </a:solidFill>
        </p:spPr>
        <p:txBody>
          <a:bodyPr anchor="t"/>
          <a:lstStyle>
            <a:lvl1pPr marL="0" indent="0" algn="ctr">
              <a:buNone/>
              <a:defRPr sz="1400">
                <a:solidFill>
                  <a:srgbClr val="F7F2CF"/>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Include</a:t>
            </a:r>
            <a:r>
              <a:rPr lang="es-ES" dirty="0"/>
              <a:t> </a:t>
            </a:r>
            <a:r>
              <a:rPr lang="es-ES" dirty="0" err="1"/>
              <a:t>section</a:t>
            </a:r>
            <a:r>
              <a:rPr lang="es-ES" dirty="0"/>
              <a:t> </a:t>
            </a:r>
            <a:r>
              <a:rPr lang="es-ES" dirty="0" err="1"/>
              <a:t>name</a:t>
            </a:r>
            <a:endParaRPr lang="es-ES" dirty="0"/>
          </a:p>
        </p:txBody>
      </p:sp>
      <p:sp>
        <p:nvSpPr>
          <p:cNvPr id="7" name="Marcador de texto 2">
            <a:extLst>
              <a:ext uri="{FF2B5EF4-FFF2-40B4-BE49-F238E27FC236}">
                <a16:creationId xmlns:a16="http://schemas.microsoft.com/office/drawing/2014/main" id="{B3D10DD6-41E9-A3C9-2092-F282A690EC3D}"/>
              </a:ext>
            </a:extLst>
          </p:cNvPr>
          <p:cNvSpPr>
            <a:spLocks noGrp="1"/>
          </p:cNvSpPr>
          <p:nvPr>
            <p:ph type="body" idx="22" hasCustomPrompt="1"/>
          </p:nvPr>
        </p:nvSpPr>
        <p:spPr>
          <a:xfrm>
            <a:off x="9095950" y="6562455"/>
            <a:ext cx="545250" cy="406486"/>
          </a:xfrm>
          <a:prstGeom prst="roundRect">
            <a:avLst/>
          </a:prstGeom>
          <a:solidFill>
            <a:schemeClr val="bg1"/>
          </a:solidFill>
        </p:spPr>
        <p:txBody>
          <a:bodyPr anchor="t"/>
          <a:lstStyle>
            <a:lvl1pPr marL="0" indent="0" algn="ctr">
              <a:lnSpc>
                <a:spcPct val="100000"/>
              </a:lnSpc>
              <a:buNone/>
              <a:defRPr sz="14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fld id="{06B9D837-F6A5-4707-9753-A2486682AD92}" type="slidenum">
              <a:rPr lang="en-US" smtClean="0"/>
              <a:t>‹Nº›</a:t>
            </a:fld>
            <a:endParaRPr lang="es-ES" dirty="0"/>
          </a:p>
        </p:txBody>
      </p:sp>
      <p:grpSp>
        <p:nvGrpSpPr>
          <p:cNvPr id="8" name="Grupo 7">
            <a:extLst>
              <a:ext uri="{FF2B5EF4-FFF2-40B4-BE49-F238E27FC236}">
                <a16:creationId xmlns:a16="http://schemas.microsoft.com/office/drawing/2014/main" id="{4401B282-3747-A76D-6E31-34414E641BFF}"/>
              </a:ext>
            </a:extLst>
          </p:cNvPr>
          <p:cNvGrpSpPr/>
          <p:nvPr userDrawn="1"/>
        </p:nvGrpSpPr>
        <p:grpSpPr>
          <a:xfrm>
            <a:off x="11204532" y="-122058"/>
            <a:ext cx="778910" cy="911102"/>
            <a:chOff x="11204532" y="-110937"/>
            <a:chExt cx="778910" cy="911102"/>
          </a:xfrm>
        </p:grpSpPr>
        <p:sp>
          <p:nvSpPr>
            <p:cNvPr id="9" name="Rectángulo: esquinas redondeadas 8">
              <a:extLst>
                <a:ext uri="{FF2B5EF4-FFF2-40B4-BE49-F238E27FC236}">
                  <a16:creationId xmlns:a16="http://schemas.microsoft.com/office/drawing/2014/main" id="{E4D50136-85CB-0D8C-1999-3D931899D4C5}"/>
                </a:ext>
              </a:extLst>
            </p:cNvPr>
            <p:cNvSpPr/>
            <p:nvPr userDrawn="1"/>
          </p:nvSpPr>
          <p:spPr>
            <a:xfrm>
              <a:off x="11204532" y="-110937"/>
              <a:ext cx="778910" cy="911102"/>
            </a:xfrm>
            <a:prstGeom prst="roundRect">
              <a:avLst>
                <a:gd name="adj" fmla="val 7135"/>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10" name="Gráfico 9">
              <a:extLst>
                <a:ext uri="{FF2B5EF4-FFF2-40B4-BE49-F238E27FC236}">
                  <a16:creationId xmlns:a16="http://schemas.microsoft.com/office/drawing/2014/main" id="{5DE4B496-5A73-FFAF-2C31-CE926E7B2B2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350631" y="138112"/>
              <a:ext cx="486712" cy="509889"/>
            </a:xfrm>
            <a:prstGeom prst="rect">
              <a:avLst/>
            </a:prstGeom>
          </p:spPr>
        </p:pic>
      </p:grpSp>
    </p:spTree>
    <p:extLst>
      <p:ext uri="{BB962C8B-B14F-4D97-AF65-F5344CB8AC3E}">
        <p14:creationId xmlns:p14="http://schemas.microsoft.com/office/powerpoint/2010/main" val="494081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12" name="Título 1">
            <a:extLst>
              <a:ext uri="{FF2B5EF4-FFF2-40B4-BE49-F238E27FC236}">
                <a16:creationId xmlns:a16="http://schemas.microsoft.com/office/drawing/2014/main" id="{4ED9A601-6C77-0EB9-B07D-70DB474556C9}"/>
              </a:ext>
            </a:extLst>
          </p:cNvPr>
          <p:cNvSpPr>
            <a:spLocks noGrp="1"/>
          </p:cNvSpPr>
          <p:nvPr>
            <p:ph type="title" hasCustomPrompt="1"/>
          </p:nvPr>
        </p:nvSpPr>
        <p:spPr>
          <a:xfrm>
            <a:off x="523066" y="3608999"/>
            <a:ext cx="3528084" cy="839985"/>
          </a:xfrm>
          <a:prstGeom prst="rect">
            <a:avLst/>
          </a:prstGeom>
        </p:spPr>
        <p:txBody>
          <a:bodyPr anchor="ctr"/>
          <a:lstStyle>
            <a:lvl1pPr algn="l">
              <a:defRPr sz="2500" b="1">
                <a:solidFill>
                  <a:schemeClr val="tx1"/>
                </a:solidFill>
              </a:defRPr>
            </a:lvl1pPr>
          </a:lstStyle>
          <a:p>
            <a:r>
              <a:rPr lang="en-US" dirty="0"/>
              <a:t>Insert title or </a:t>
            </a:r>
            <a:br>
              <a:rPr lang="en-US" dirty="0"/>
            </a:br>
            <a:r>
              <a:rPr lang="en-US" dirty="0"/>
              <a:t>highlighted text</a:t>
            </a:r>
            <a:endParaRPr lang="es-ES" dirty="0"/>
          </a:p>
        </p:txBody>
      </p:sp>
      <p:sp>
        <p:nvSpPr>
          <p:cNvPr id="15" name="Marcador de texto 2">
            <a:extLst>
              <a:ext uri="{FF2B5EF4-FFF2-40B4-BE49-F238E27FC236}">
                <a16:creationId xmlns:a16="http://schemas.microsoft.com/office/drawing/2014/main" id="{409341BF-A917-E1C3-AA58-341B1A225926}"/>
              </a:ext>
            </a:extLst>
          </p:cNvPr>
          <p:cNvSpPr>
            <a:spLocks noGrp="1"/>
          </p:cNvSpPr>
          <p:nvPr>
            <p:ph type="body" idx="1" hasCustomPrompt="1"/>
          </p:nvPr>
        </p:nvSpPr>
        <p:spPr>
          <a:xfrm>
            <a:off x="516093" y="4456681"/>
            <a:ext cx="3535302" cy="1852271"/>
          </a:xfrm>
          <a:prstGeom prst="rect">
            <a:avLst/>
          </a:prstGeom>
        </p:spPr>
        <p:txBody>
          <a:bodyPr/>
          <a:lstStyle>
            <a:lvl1pPr marL="0" indent="0">
              <a:lnSpc>
                <a:spcPct val="100000"/>
              </a:lnSpc>
              <a:buNone/>
              <a:defRPr sz="17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The quick brown fox jumped over the lazy dog into a shimmering pool of rainwater that had gathered since the last frost. </a:t>
            </a:r>
            <a:endParaRPr lang="es-ES" dirty="0"/>
          </a:p>
        </p:txBody>
      </p:sp>
      <p:sp>
        <p:nvSpPr>
          <p:cNvPr id="16" name="Marcador de texto 2">
            <a:extLst>
              <a:ext uri="{FF2B5EF4-FFF2-40B4-BE49-F238E27FC236}">
                <a16:creationId xmlns:a16="http://schemas.microsoft.com/office/drawing/2014/main" id="{BBFF7D7A-F24A-058C-6708-735D13313645}"/>
              </a:ext>
            </a:extLst>
          </p:cNvPr>
          <p:cNvSpPr>
            <a:spLocks noGrp="1"/>
          </p:cNvSpPr>
          <p:nvPr>
            <p:ph type="body" idx="16" hasCustomPrompt="1"/>
          </p:nvPr>
        </p:nvSpPr>
        <p:spPr>
          <a:xfrm>
            <a:off x="4296030" y="4456681"/>
            <a:ext cx="3507622" cy="1852271"/>
          </a:xfrm>
          <a:prstGeom prst="rect">
            <a:avLst/>
          </a:prstGeom>
        </p:spPr>
        <p:txBody>
          <a:bodyPr/>
          <a:lstStyle>
            <a:lvl1pPr marL="0" indent="0">
              <a:lnSpc>
                <a:spcPct val="100000"/>
              </a:lnSpc>
              <a:buNone/>
              <a:defRPr sz="17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The quick brown fox jumped over the lazy dog into a shimmering pool of rainwater that had gathered since the last frost. </a:t>
            </a:r>
            <a:endParaRPr lang="es-ES" dirty="0"/>
          </a:p>
        </p:txBody>
      </p:sp>
      <p:sp>
        <p:nvSpPr>
          <p:cNvPr id="17" name="Marcador de texto 2">
            <a:extLst>
              <a:ext uri="{FF2B5EF4-FFF2-40B4-BE49-F238E27FC236}">
                <a16:creationId xmlns:a16="http://schemas.microsoft.com/office/drawing/2014/main" id="{2433EBEC-E457-C00A-4894-054B9E013BFE}"/>
              </a:ext>
            </a:extLst>
          </p:cNvPr>
          <p:cNvSpPr>
            <a:spLocks noGrp="1"/>
          </p:cNvSpPr>
          <p:nvPr>
            <p:ph type="body" idx="17" hasCustomPrompt="1"/>
          </p:nvPr>
        </p:nvSpPr>
        <p:spPr>
          <a:xfrm>
            <a:off x="8048287" y="4455859"/>
            <a:ext cx="3567622" cy="1852271"/>
          </a:xfrm>
          <a:prstGeom prst="rect">
            <a:avLst/>
          </a:prstGeom>
        </p:spPr>
        <p:txBody>
          <a:bodyPr/>
          <a:lstStyle>
            <a:lvl1pPr marL="0" indent="0">
              <a:lnSpc>
                <a:spcPct val="100000"/>
              </a:lnSpc>
              <a:buNone/>
              <a:defRPr sz="17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The quick brown fox jumped over the lazy dog into a shimmering pool of rainwater that had gathered since the last frost. </a:t>
            </a:r>
            <a:endParaRPr lang="es-ES" dirty="0"/>
          </a:p>
        </p:txBody>
      </p:sp>
      <p:sp>
        <p:nvSpPr>
          <p:cNvPr id="20" name="Marcador de texto 2">
            <a:extLst>
              <a:ext uri="{FF2B5EF4-FFF2-40B4-BE49-F238E27FC236}">
                <a16:creationId xmlns:a16="http://schemas.microsoft.com/office/drawing/2014/main" id="{0F831E4D-A517-EDD7-604B-8E8714D173F5}"/>
              </a:ext>
            </a:extLst>
          </p:cNvPr>
          <p:cNvSpPr>
            <a:spLocks noGrp="1"/>
          </p:cNvSpPr>
          <p:nvPr>
            <p:ph type="body" idx="18" hasCustomPrompt="1"/>
          </p:nvPr>
        </p:nvSpPr>
        <p:spPr>
          <a:xfrm>
            <a:off x="4296030" y="3608999"/>
            <a:ext cx="3507622" cy="839985"/>
          </a:xfrm>
          <a:prstGeom prst="rect">
            <a:avLst/>
          </a:prstGeom>
        </p:spPr>
        <p:txBody>
          <a:bodyPr/>
          <a:lstStyle>
            <a:lvl1pPr marL="0" indent="0">
              <a:buNone/>
              <a:defRPr sz="2500" b="1">
                <a:solidFill>
                  <a:schemeClr val="tx1"/>
                </a:solidFill>
                <a:latin typeface="+mj-lt"/>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Insert title or </a:t>
            </a:r>
            <a:br>
              <a:rPr lang="en-US" dirty="0"/>
            </a:br>
            <a:r>
              <a:rPr lang="en-US" dirty="0"/>
              <a:t>highlighted text</a:t>
            </a:r>
            <a:endParaRPr lang="es-ES" dirty="0"/>
          </a:p>
        </p:txBody>
      </p:sp>
      <p:sp>
        <p:nvSpPr>
          <p:cNvPr id="21" name="Marcador de texto 2">
            <a:extLst>
              <a:ext uri="{FF2B5EF4-FFF2-40B4-BE49-F238E27FC236}">
                <a16:creationId xmlns:a16="http://schemas.microsoft.com/office/drawing/2014/main" id="{7EC84EE5-4F3D-730A-1690-EE81D83F795A}"/>
              </a:ext>
            </a:extLst>
          </p:cNvPr>
          <p:cNvSpPr>
            <a:spLocks noGrp="1"/>
          </p:cNvSpPr>
          <p:nvPr>
            <p:ph type="body" idx="19" hasCustomPrompt="1"/>
          </p:nvPr>
        </p:nvSpPr>
        <p:spPr>
          <a:xfrm>
            <a:off x="8048581" y="3603344"/>
            <a:ext cx="3567622" cy="839985"/>
          </a:xfrm>
          <a:prstGeom prst="rect">
            <a:avLst/>
          </a:prstGeom>
        </p:spPr>
        <p:txBody>
          <a:bodyPr/>
          <a:lstStyle>
            <a:lvl1pPr marL="0" indent="0">
              <a:buNone/>
              <a:defRPr sz="2500" b="1">
                <a:solidFill>
                  <a:schemeClr val="tx1"/>
                </a:solidFill>
                <a:latin typeface="+mj-lt"/>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Insert title or </a:t>
            </a:r>
            <a:br>
              <a:rPr lang="en-US" dirty="0"/>
            </a:br>
            <a:r>
              <a:rPr lang="en-US" dirty="0"/>
              <a:t>highlighted text</a:t>
            </a:r>
            <a:endParaRPr lang="es-ES" dirty="0"/>
          </a:p>
        </p:txBody>
      </p:sp>
      <p:sp>
        <p:nvSpPr>
          <p:cNvPr id="28" name="Marcador de posición de imagen 37">
            <a:extLst>
              <a:ext uri="{FF2B5EF4-FFF2-40B4-BE49-F238E27FC236}">
                <a16:creationId xmlns:a16="http://schemas.microsoft.com/office/drawing/2014/main" id="{A73C97A3-313F-E94C-EFA0-A1D50E615543}"/>
              </a:ext>
            </a:extLst>
          </p:cNvPr>
          <p:cNvSpPr>
            <a:spLocks noGrp="1"/>
          </p:cNvSpPr>
          <p:nvPr>
            <p:ph type="pic" sz="quarter" idx="25"/>
          </p:nvPr>
        </p:nvSpPr>
        <p:spPr>
          <a:xfrm>
            <a:off x="636090" y="1038789"/>
            <a:ext cx="3415305" cy="2390211"/>
          </a:xfrm>
          <a:prstGeom prst="roundRect">
            <a:avLst>
              <a:gd name="adj" fmla="val 4469"/>
            </a:avLst>
          </a:prstGeom>
          <a:solidFill>
            <a:schemeClr val="tx1"/>
          </a:solidFill>
        </p:spPr>
        <p:txBody>
          <a:bodyPr/>
          <a:lstStyle/>
          <a:p>
            <a:endParaRPr lang="es-ES"/>
          </a:p>
        </p:txBody>
      </p:sp>
      <p:sp>
        <p:nvSpPr>
          <p:cNvPr id="31" name="Marcador de posición de imagen 37">
            <a:extLst>
              <a:ext uri="{FF2B5EF4-FFF2-40B4-BE49-F238E27FC236}">
                <a16:creationId xmlns:a16="http://schemas.microsoft.com/office/drawing/2014/main" id="{4936DE5C-9E7E-6FB5-68A7-2199BD5CBA8B}"/>
              </a:ext>
            </a:extLst>
          </p:cNvPr>
          <p:cNvSpPr>
            <a:spLocks noGrp="1"/>
          </p:cNvSpPr>
          <p:nvPr>
            <p:ph type="pic" sz="quarter" idx="26"/>
          </p:nvPr>
        </p:nvSpPr>
        <p:spPr>
          <a:xfrm>
            <a:off x="4388347" y="1038789"/>
            <a:ext cx="3415306" cy="2390211"/>
          </a:xfrm>
          <a:prstGeom prst="roundRect">
            <a:avLst>
              <a:gd name="adj" fmla="val 4469"/>
            </a:avLst>
          </a:prstGeom>
          <a:solidFill>
            <a:schemeClr val="tx1"/>
          </a:solidFill>
        </p:spPr>
        <p:txBody>
          <a:bodyPr/>
          <a:lstStyle/>
          <a:p>
            <a:endParaRPr lang="es-ES"/>
          </a:p>
        </p:txBody>
      </p:sp>
      <p:sp>
        <p:nvSpPr>
          <p:cNvPr id="32" name="Marcador de posición de imagen 37">
            <a:extLst>
              <a:ext uri="{FF2B5EF4-FFF2-40B4-BE49-F238E27FC236}">
                <a16:creationId xmlns:a16="http://schemas.microsoft.com/office/drawing/2014/main" id="{ADAE69DB-DC52-7A76-8D7A-02D33EDA078D}"/>
              </a:ext>
            </a:extLst>
          </p:cNvPr>
          <p:cNvSpPr>
            <a:spLocks noGrp="1"/>
          </p:cNvSpPr>
          <p:nvPr>
            <p:ph type="pic" sz="quarter" idx="27"/>
          </p:nvPr>
        </p:nvSpPr>
        <p:spPr>
          <a:xfrm>
            <a:off x="8148595" y="1038789"/>
            <a:ext cx="3407316" cy="2390211"/>
          </a:xfrm>
          <a:prstGeom prst="roundRect">
            <a:avLst>
              <a:gd name="adj" fmla="val 4469"/>
            </a:avLst>
          </a:prstGeom>
          <a:solidFill>
            <a:schemeClr val="tx1"/>
          </a:solidFill>
        </p:spPr>
        <p:txBody>
          <a:bodyPr/>
          <a:lstStyle/>
          <a:p>
            <a:endParaRPr lang="es-ES"/>
          </a:p>
        </p:txBody>
      </p:sp>
      <p:sp>
        <p:nvSpPr>
          <p:cNvPr id="3" name="Marcador de texto 2">
            <a:extLst>
              <a:ext uri="{FF2B5EF4-FFF2-40B4-BE49-F238E27FC236}">
                <a16:creationId xmlns:a16="http://schemas.microsoft.com/office/drawing/2014/main" id="{47A2EE2B-251B-63AC-51C8-FC2B7291BE2C}"/>
              </a:ext>
            </a:extLst>
          </p:cNvPr>
          <p:cNvSpPr>
            <a:spLocks noGrp="1"/>
          </p:cNvSpPr>
          <p:nvPr>
            <p:ph type="body" idx="28" hasCustomPrompt="1"/>
          </p:nvPr>
        </p:nvSpPr>
        <p:spPr>
          <a:xfrm>
            <a:off x="9761198" y="6562455"/>
            <a:ext cx="2222244" cy="406486"/>
          </a:xfrm>
          <a:prstGeom prst="roundRect">
            <a:avLst>
              <a:gd name="adj" fmla="val 18815"/>
            </a:avLst>
          </a:prstGeom>
          <a:solidFill>
            <a:schemeClr val="accent3"/>
          </a:solidFill>
        </p:spPr>
        <p:txBody>
          <a:bodyPr anchor="t"/>
          <a:lstStyle>
            <a:lvl1pPr marL="0" indent="0" algn="ctr">
              <a:buNone/>
              <a:defRPr sz="1400">
                <a:solidFill>
                  <a:srgbClr val="F7F2CF"/>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Include</a:t>
            </a:r>
            <a:r>
              <a:rPr lang="es-ES" dirty="0"/>
              <a:t> </a:t>
            </a:r>
            <a:r>
              <a:rPr lang="es-ES" dirty="0" err="1"/>
              <a:t>section</a:t>
            </a:r>
            <a:r>
              <a:rPr lang="es-ES" dirty="0"/>
              <a:t> </a:t>
            </a:r>
            <a:r>
              <a:rPr lang="es-ES" dirty="0" err="1"/>
              <a:t>name</a:t>
            </a:r>
            <a:endParaRPr lang="es-ES" dirty="0"/>
          </a:p>
        </p:txBody>
      </p:sp>
      <p:grpSp>
        <p:nvGrpSpPr>
          <p:cNvPr id="7" name="Grupo 6">
            <a:extLst>
              <a:ext uri="{FF2B5EF4-FFF2-40B4-BE49-F238E27FC236}">
                <a16:creationId xmlns:a16="http://schemas.microsoft.com/office/drawing/2014/main" id="{006CEAA6-3CEF-8160-412B-46D923A1D650}"/>
              </a:ext>
            </a:extLst>
          </p:cNvPr>
          <p:cNvGrpSpPr/>
          <p:nvPr userDrawn="1"/>
        </p:nvGrpSpPr>
        <p:grpSpPr>
          <a:xfrm>
            <a:off x="11204532" y="-110937"/>
            <a:ext cx="778910" cy="911102"/>
            <a:chOff x="11204532" y="-110937"/>
            <a:chExt cx="778910" cy="911102"/>
          </a:xfrm>
        </p:grpSpPr>
        <p:sp>
          <p:nvSpPr>
            <p:cNvPr id="5" name="Rectángulo: esquinas redondeadas 4">
              <a:extLst>
                <a:ext uri="{FF2B5EF4-FFF2-40B4-BE49-F238E27FC236}">
                  <a16:creationId xmlns:a16="http://schemas.microsoft.com/office/drawing/2014/main" id="{16B00DF6-6F09-90F0-8792-F0D9E6BEFFEB}"/>
                </a:ext>
              </a:extLst>
            </p:cNvPr>
            <p:cNvSpPr/>
            <p:nvPr userDrawn="1"/>
          </p:nvSpPr>
          <p:spPr>
            <a:xfrm>
              <a:off x="11204532" y="-110937"/>
              <a:ext cx="778910" cy="911102"/>
            </a:xfrm>
            <a:prstGeom prst="roundRect">
              <a:avLst>
                <a:gd name="adj" fmla="val 7135"/>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6" name="Gráfico 5">
              <a:extLst>
                <a:ext uri="{FF2B5EF4-FFF2-40B4-BE49-F238E27FC236}">
                  <a16:creationId xmlns:a16="http://schemas.microsoft.com/office/drawing/2014/main" id="{1259496F-BC6C-0BB3-BF2C-5D509195320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350631" y="138112"/>
              <a:ext cx="486712" cy="509889"/>
            </a:xfrm>
            <a:prstGeom prst="rect">
              <a:avLst/>
            </a:prstGeom>
          </p:spPr>
        </p:pic>
      </p:grpSp>
      <p:sp>
        <p:nvSpPr>
          <p:cNvPr id="4" name="Marcador de texto 2">
            <a:extLst>
              <a:ext uri="{FF2B5EF4-FFF2-40B4-BE49-F238E27FC236}">
                <a16:creationId xmlns:a16="http://schemas.microsoft.com/office/drawing/2014/main" id="{D8018509-3955-4E1C-F64F-9D3AF598F097}"/>
              </a:ext>
            </a:extLst>
          </p:cNvPr>
          <p:cNvSpPr>
            <a:spLocks noGrp="1"/>
          </p:cNvSpPr>
          <p:nvPr>
            <p:ph type="body" idx="29" hasCustomPrompt="1"/>
          </p:nvPr>
        </p:nvSpPr>
        <p:spPr>
          <a:xfrm>
            <a:off x="9095950" y="6562455"/>
            <a:ext cx="545250" cy="406486"/>
          </a:xfrm>
          <a:prstGeom prst="roundRect">
            <a:avLst/>
          </a:prstGeom>
          <a:solidFill>
            <a:schemeClr val="bg1"/>
          </a:solidFill>
        </p:spPr>
        <p:txBody>
          <a:bodyPr tIns="36000" anchor="t"/>
          <a:lstStyle>
            <a:lvl1pPr marL="0" indent="0" algn="ctr">
              <a:lnSpc>
                <a:spcPct val="100000"/>
              </a:lnSpc>
              <a:buNone/>
              <a:defRPr sz="14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fld id="{06B9D837-F6A5-4707-9753-A2486682AD92}" type="slidenum">
              <a:rPr lang="en-US" smtClean="0"/>
              <a:t>‹Nº›</a:t>
            </a:fld>
            <a:endParaRPr lang="es-ES" dirty="0"/>
          </a:p>
        </p:txBody>
      </p:sp>
    </p:spTree>
    <p:extLst>
      <p:ext uri="{BB962C8B-B14F-4D97-AF65-F5344CB8AC3E}">
        <p14:creationId xmlns:p14="http://schemas.microsoft.com/office/powerpoint/2010/main" val="36180539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sights">
    <p:bg>
      <p:bgPr>
        <a:solidFill>
          <a:schemeClr val="tx2"/>
        </a:solidFill>
        <a:effectLst/>
      </p:bgPr>
    </p:bg>
    <p:spTree>
      <p:nvGrpSpPr>
        <p:cNvPr id="1" name=""/>
        <p:cNvGrpSpPr/>
        <p:nvPr/>
      </p:nvGrpSpPr>
      <p:grpSpPr>
        <a:xfrm>
          <a:off x="0" y="0"/>
          <a:ext cx="0" cy="0"/>
          <a:chOff x="0" y="0"/>
          <a:chExt cx="0" cy="0"/>
        </a:xfrm>
      </p:grpSpPr>
      <p:pic>
        <p:nvPicPr>
          <p:cNvPr id="13" name="Gráfico 12">
            <a:extLst>
              <a:ext uri="{FF2B5EF4-FFF2-40B4-BE49-F238E27FC236}">
                <a16:creationId xmlns:a16="http://schemas.microsoft.com/office/drawing/2014/main" id="{C67D177A-885C-5BCB-483D-5DFE086F463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72882"/>
            <a:ext cx="5376012" cy="6092816"/>
          </a:xfrm>
          <a:prstGeom prst="rect">
            <a:avLst/>
          </a:prstGeom>
        </p:spPr>
      </p:pic>
      <p:sp>
        <p:nvSpPr>
          <p:cNvPr id="3" name="Título 1">
            <a:extLst>
              <a:ext uri="{FF2B5EF4-FFF2-40B4-BE49-F238E27FC236}">
                <a16:creationId xmlns:a16="http://schemas.microsoft.com/office/drawing/2014/main" id="{AF579368-0C13-AE12-D38C-77EA726E52BF}"/>
              </a:ext>
            </a:extLst>
          </p:cNvPr>
          <p:cNvSpPr>
            <a:spLocks noGrp="1"/>
          </p:cNvSpPr>
          <p:nvPr>
            <p:ph type="ctrTitle" hasCustomPrompt="1"/>
          </p:nvPr>
        </p:nvSpPr>
        <p:spPr>
          <a:xfrm>
            <a:off x="526437" y="1269036"/>
            <a:ext cx="11029472" cy="1416271"/>
          </a:xfrm>
          <a:prstGeom prst="rect">
            <a:avLst/>
          </a:prstGeom>
        </p:spPr>
        <p:txBody>
          <a:bodyPr anchor="b"/>
          <a:lstStyle>
            <a:lvl1pPr algn="l">
              <a:defRPr sz="6000" b="1">
                <a:solidFill>
                  <a:srgbClr val="F7F2CF"/>
                </a:solidFill>
              </a:defRPr>
            </a:lvl1pPr>
          </a:lstStyle>
          <a:p>
            <a:r>
              <a:rPr lang="es-ES" dirty="0" err="1"/>
              <a:t>Title</a:t>
            </a:r>
            <a:r>
              <a:rPr lang="es-ES" dirty="0"/>
              <a:t> </a:t>
            </a:r>
            <a:r>
              <a:rPr lang="es-ES" dirty="0" err="1"/>
              <a:t>of</a:t>
            </a:r>
            <a:r>
              <a:rPr lang="es-ES" dirty="0"/>
              <a:t> the </a:t>
            </a:r>
            <a:r>
              <a:rPr lang="es-ES" dirty="0" err="1"/>
              <a:t>insights</a:t>
            </a:r>
            <a:endParaRPr lang="es-ES" dirty="0"/>
          </a:p>
        </p:txBody>
      </p:sp>
      <p:sp>
        <p:nvSpPr>
          <p:cNvPr id="12" name="Marcador de texto 2">
            <a:extLst>
              <a:ext uri="{FF2B5EF4-FFF2-40B4-BE49-F238E27FC236}">
                <a16:creationId xmlns:a16="http://schemas.microsoft.com/office/drawing/2014/main" id="{8F8585A0-1311-6555-8E2F-3319B66EC6F9}"/>
              </a:ext>
            </a:extLst>
          </p:cNvPr>
          <p:cNvSpPr>
            <a:spLocks noGrp="1"/>
          </p:cNvSpPr>
          <p:nvPr>
            <p:ph type="body" idx="16" hasCustomPrompt="1"/>
          </p:nvPr>
        </p:nvSpPr>
        <p:spPr>
          <a:xfrm>
            <a:off x="527530" y="4151602"/>
            <a:ext cx="2520000" cy="1155937"/>
          </a:xfrm>
          <a:prstGeom prst="rect">
            <a:avLst/>
          </a:prstGeom>
        </p:spPr>
        <p:txBody>
          <a:bodyPr anchor="t"/>
          <a:lstStyle>
            <a:lvl1pPr marL="0" indent="0">
              <a:lnSpc>
                <a:spcPct val="100000"/>
              </a:lnSpc>
              <a:buNone/>
              <a:defRPr sz="17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r>
              <a:rPr lang="en-US" dirty="0"/>
              <a:t>The quick brown fox jumped over the lazy dog</a:t>
            </a:r>
          </a:p>
        </p:txBody>
      </p:sp>
      <p:sp>
        <p:nvSpPr>
          <p:cNvPr id="18" name="Marcador de texto 2">
            <a:extLst>
              <a:ext uri="{FF2B5EF4-FFF2-40B4-BE49-F238E27FC236}">
                <a16:creationId xmlns:a16="http://schemas.microsoft.com/office/drawing/2014/main" id="{DBE03AF1-214D-B528-72F4-45731F107531}"/>
              </a:ext>
            </a:extLst>
          </p:cNvPr>
          <p:cNvSpPr>
            <a:spLocks noGrp="1"/>
          </p:cNvSpPr>
          <p:nvPr>
            <p:ph type="body" idx="19" hasCustomPrompt="1"/>
          </p:nvPr>
        </p:nvSpPr>
        <p:spPr>
          <a:xfrm>
            <a:off x="536551" y="3240225"/>
            <a:ext cx="2520000" cy="899981"/>
          </a:xfrm>
          <a:prstGeom prst="rect">
            <a:avLst/>
          </a:prstGeom>
        </p:spPr>
        <p:txBody>
          <a:bodyPr anchor="ctr"/>
          <a:lstStyle>
            <a:lvl1pPr marL="0" indent="0">
              <a:buNone/>
              <a:defRPr sz="6000" b="1">
                <a:solidFill>
                  <a:schemeClr val="accent1"/>
                </a:solidFill>
                <a:latin typeface="+mj-lt"/>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a:t>500K</a:t>
            </a:r>
          </a:p>
        </p:txBody>
      </p:sp>
      <p:sp>
        <p:nvSpPr>
          <p:cNvPr id="5" name="Marcador de texto 2">
            <a:extLst>
              <a:ext uri="{FF2B5EF4-FFF2-40B4-BE49-F238E27FC236}">
                <a16:creationId xmlns:a16="http://schemas.microsoft.com/office/drawing/2014/main" id="{78061F94-9E9F-2A2C-931A-A9B866F1DA82}"/>
              </a:ext>
            </a:extLst>
          </p:cNvPr>
          <p:cNvSpPr>
            <a:spLocks noGrp="1"/>
          </p:cNvSpPr>
          <p:nvPr>
            <p:ph type="body" idx="20" hasCustomPrompt="1"/>
          </p:nvPr>
        </p:nvSpPr>
        <p:spPr>
          <a:xfrm>
            <a:off x="3362479" y="4151603"/>
            <a:ext cx="2520000" cy="1141300"/>
          </a:xfrm>
          <a:prstGeom prst="rect">
            <a:avLst/>
          </a:prstGeom>
        </p:spPr>
        <p:txBody>
          <a:bodyPr anchor="t"/>
          <a:lstStyle>
            <a:lvl1pPr marL="0" indent="0">
              <a:lnSpc>
                <a:spcPct val="100000"/>
              </a:lnSpc>
              <a:buNone/>
              <a:defRPr sz="17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r>
              <a:rPr lang="en-US" dirty="0"/>
              <a:t>The quick brown fox jumped over the lazy dog</a:t>
            </a:r>
          </a:p>
        </p:txBody>
      </p:sp>
      <p:sp>
        <p:nvSpPr>
          <p:cNvPr id="6" name="Marcador de texto 2">
            <a:extLst>
              <a:ext uri="{FF2B5EF4-FFF2-40B4-BE49-F238E27FC236}">
                <a16:creationId xmlns:a16="http://schemas.microsoft.com/office/drawing/2014/main" id="{A1691B4B-33BF-2DF9-BF8E-E3D3964D31CE}"/>
              </a:ext>
            </a:extLst>
          </p:cNvPr>
          <p:cNvSpPr>
            <a:spLocks noGrp="1"/>
          </p:cNvSpPr>
          <p:nvPr>
            <p:ph type="body" idx="21" hasCustomPrompt="1"/>
          </p:nvPr>
        </p:nvSpPr>
        <p:spPr>
          <a:xfrm>
            <a:off x="3371499" y="3240225"/>
            <a:ext cx="2520000" cy="888585"/>
          </a:xfrm>
          <a:prstGeom prst="rect">
            <a:avLst/>
          </a:prstGeom>
        </p:spPr>
        <p:txBody>
          <a:bodyPr anchor="ctr"/>
          <a:lstStyle>
            <a:lvl1pPr marL="0" indent="0">
              <a:buNone/>
              <a:defRPr sz="6000" b="1">
                <a:solidFill>
                  <a:schemeClr val="accent1"/>
                </a:solidFill>
                <a:latin typeface="+mj-lt"/>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a:t>80%</a:t>
            </a:r>
          </a:p>
        </p:txBody>
      </p:sp>
      <p:sp>
        <p:nvSpPr>
          <p:cNvPr id="7" name="Marcador de texto 2">
            <a:extLst>
              <a:ext uri="{FF2B5EF4-FFF2-40B4-BE49-F238E27FC236}">
                <a16:creationId xmlns:a16="http://schemas.microsoft.com/office/drawing/2014/main" id="{3432EE2B-F7EC-3DEA-28FD-3FB440EA003B}"/>
              </a:ext>
            </a:extLst>
          </p:cNvPr>
          <p:cNvSpPr>
            <a:spLocks noGrp="1"/>
          </p:cNvSpPr>
          <p:nvPr>
            <p:ph type="body" idx="22" hasCustomPrompt="1"/>
          </p:nvPr>
        </p:nvSpPr>
        <p:spPr>
          <a:xfrm>
            <a:off x="6203704" y="4151602"/>
            <a:ext cx="2520000" cy="1155937"/>
          </a:xfrm>
          <a:prstGeom prst="rect">
            <a:avLst/>
          </a:prstGeom>
        </p:spPr>
        <p:txBody>
          <a:bodyPr anchor="t"/>
          <a:lstStyle>
            <a:lvl1pPr marL="0" indent="0">
              <a:lnSpc>
                <a:spcPct val="100000"/>
              </a:lnSpc>
              <a:buNone/>
              <a:defRPr sz="17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r>
              <a:rPr lang="en-US" dirty="0"/>
              <a:t>The quick brown fox jumped over the lazy dog</a:t>
            </a:r>
          </a:p>
        </p:txBody>
      </p:sp>
      <p:sp>
        <p:nvSpPr>
          <p:cNvPr id="8" name="Marcador de texto 2">
            <a:extLst>
              <a:ext uri="{FF2B5EF4-FFF2-40B4-BE49-F238E27FC236}">
                <a16:creationId xmlns:a16="http://schemas.microsoft.com/office/drawing/2014/main" id="{14F205F1-8E5F-95E4-01E6-11A01B8C3B01}"/>
              </a:ext>
            </a:extLst>
          </p:cNvPr>
          <p:cNvSpPr>
            <a:spLocks noGrp="1"/>
          </p:cNvSpPr>
          <p:nvPr>
            <p:ph type="body" idx="23" hasCustomPrompt="1"/>
          </p:nvPr>
        </p:nvSpPr>
        <p:spPr>
          <a:xfrm>
            <a:off x="6212722" y="3240225"/>
            <a:ext cx="2520000" cy="899981"/>
          </a:xfrm>
          <a:prstGeom prst="rect">
            <a:avLst/>
          </a:prstGeom>
        </p:spPr>
        <p:txBody>
          <a:bodyPr anchor="ctr"/>
          <a:lstStyle>
            <a:lvl1pPr marL="0" indent="0">
              <a:buNone/>
              <a:defRPr sz="6000" b="1">
                <a:solidFill>
                  <a:schemeClr val="accent1"/>
                </a:solidFill>
                <a:latin typeface="+mj-lt"/>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a:t>+150</a:t>
            </a:r>
          </a:p>
        </p:txBody>
      </p:sp>
      <p:sp>
        <p:nvSpPr>
          <p:cNvPr id="9" name="Marcador de texto 2">
            <a:extLst>
              <a:ext uri="{FF2B5EF4-FFF2-40B4-BE49-F238E27FC236}">
                <a16:creationId xmlns:a16="http://schemas.microsoft.com/office/drawing/2014/main" id="{5A36DAE7-1803-6238-9C4A-AC3B15AF8AE2}"/>
              </a:ext>
            </a:extLst>
          </p:cNvPr>
          <p:cNvSpPr>
            <a:spLocks noGrp="1"/>
          </p:cNvSpPr>
          <p:nvPr>
            <p:ph type="body" idx="24" hasCustomPrompt="1"/>
          </p:nvPr>
        </p:nvSpPr>
        <p:spPr>
          <a:xfrm>
            <a:off x="9035909" y="4140206"/>
            <a:ext cx="2520000" cy="1155937"/>
          </a:xfrm>
          <a:prstGeom prst="rect">
            <a:avLst/>
          </a:prstGeom>
        </p:spPr>
        <p:txBody>
          <a:bodyPr anchor="t"/>
          <a:lstStyle>
            <a:lvl1pPr marL="0" indent="0">
              <a:lnSpc>
                <a:spcPct val="100000"/>
              </a:lnSpc>
              <a:buNone/>
              <a:defRPr sz="17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r>
              <a:rPr lang="en-US" dirty="0"/>
              <a:t>The quick brown fox jumped over the lazy dog</a:t>
            </a:r>
          </a:p>
        </p:txBody>
      </p:sp>
      <p:sp>
        <p:nvSpPr>
          <p:cNvPr id="10" name="Marcador de texto 2">
            <a:extLst>
              <a:ext uri="{FF2B5EF4-FFF2-40B4-BE49-F238E27FC236}">
                <a16:creationId xmlns:a16="http://schemas.microsoft.com/office/drawing/2014/main" id="{D710DE87-5B3C-CC60-9436-3A0E630A9475}"/>
              </a:ext>
            </a:extLst>
          </p:cNvPr>
          <p:cNvSpPr>
            <a:spLocks noGrp="1"/>
          </p:cNvSpPr>
          <p:nvPr>
            <p:ph type="body" idx="25" hasCustomPrompt="1"/>
          </p:nvPr>
        </p:nvSpPr>
        <p:spPr>
          <a:xfrm>
            <a:off x="9044928" y="3228829"/>
            <a:ext cx="2520000" cy="899981"/>
          </a:xfrm>
          <a:prstGeom prst="rect">
            <a:avLst/>
          </a:prstGeom>
        </p:spPr>
        <p:txBody>
          <a:bodyPr anchor="ctr"/>
          <a:lstStyle>
            <a:lvl1pPr marL="0" indent="0">
              <a:buNone/>
              <a:defRPr sz="6000" b="1">
                <a:solidFill>
                  <a:schemeClr val="accent1"/>
                </a:solidFill>
                <a:latin typeface="+mj-lt"/>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a:t>10%</a:t>
            </a:r>
          </a:p>
        </p:txBody>
      </p:sp>
      <p:sp>
        <p:nvSpPr>
          <p:cNvPr id="11" name="Marcador de texto 2">
            <a:extLst>
              <a:ext uri="{FF2B5EF4-FFF2-40B4-BE49-F238E27FC236}">
                <a16:creationId xmlns:a16="http://schemas.microsoft.com/office/drawing/2014/main" id="{8AD3804C-DB13-018F-7361-13A272C47ED5}"/>
              </a:ext>
            </a:extLst>
          </p:cNvPr>
          <p:cNvSpPr>
            <a:spLocks noGrp="1"/>
          </p:cNvSpPr>
          <p:nvPr>
            <p:ph type="body" idx="18" hasCustomPrompt="1"/>
          </p:nvPr>
        </p:nvSpPr>
        <p:spPr>
          <a:xfrm>
            <a:off x="9761198" y="6562455"/>
            <a:ext cx="2222244" cy="406486"/>
          </a:xfrm>
          <a:prstGeom prst="roundRect">
            <a:avLst>
              <a:gd name="adj" fmla="val 18815"/>
            </a:avLst>
          </a:prstGeom>
          <a:solidFill>
            <a:schemeClr val="accent3"/>
          </a:solidFill>
        </p:spPr>
        <p:txBody>
          <a:bodyPr anchor="t"/>
          <a:lstStyle>
            <a:lvl1pPr marL="0" indent="0" algn="ctr">
              <a:buNone/>
              <a:defRPr sz="1400">
                <a:solidFill>
                  <a:srgbClr val="F7F2CF"/>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Include</a:t>
            </a:r>
            <a:r>
              <a:rPr lang="es-ES" dirty="0"/>
              <a:t> </a:t>
            </a:r>
            <a:r>
              <a:rPr lang="es-ES" dirty="0" err="1"/>
              <a:t>section</a:t>
            </a:r>
            <a:r>
              <a:rPr lang="es-ES" dirty="0"/>
              <a:t> </a:t>
            </a:r>
            <a:r>
              <a:rPr lang="es-ES" dirty="0" err="1"/>
              <a:t>name</a:t>
            </a:r>
            <a:endParaRPr lang="es-ES" dirty="0"/>
          </a:p>
        </p:txBody>
      </p:sp>
      <p:sp>
        <p:nvSpPr>
          <p:cNvPr id="15" name="Rectángulo: esquinas redondeadas 14">
            <a:extLst>
              <a:ext uri="{FF2B5EF4-FFF2-40B4-BE49-F238E27FC236}">
                <a16:creationId xmlns:a16="http://schemas.microsoft.com/office/drawing/2014/main" id="{8AEDA9BC-6560-887B-DB52-45B22BFE1DF2}"/>
              </a:ext>
            </a:extLst>
          </p:cNvPr>
          <p:cNvSpPr/>
          <p:nvPr userDrawn="1"/>
        </p:nvSpPr>
        <p:spPr>
          <a:xfrm>
            <a:off x="11204532" y="-110937"/>
            <a:ext cx="778910" cy="911102"/>
          </a:xfrm>
          <a:prstGeom prst="roundRect">
            <a:avLst>
              <a:gd name="adj" fmla="val 7135"/>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16" name="Gráfico 15">
            <a:extLst>
              <a:ext uri="{FF2B5EF4-FFF2-40B4-BE49-F238E27FC236}">
                <a16:creationId xmlns:a16="http://schemas.microsoft.com/office/drawing/2014/main" id="{36F0BAF5-CDA4-FB03-C937-A6F717FEF52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350631" y="138112"/>
            <a:ext cx="486712" cy="509889"/>
          </a:xfrm>
          <a:prstGeom prst="rect">
            <a:avLst/>
          </a:prstGeom>
        </p:spPr>
      </p:pic>
      <p:sp>
        <p:nvSpPr>
          <p:cNvPr id="2" name="Marcador de texto 2">
            <a:extLst>
              <a:ext uri="{FF2B5EF4-FFF2-40B4-BE49-F238E27FC236}">
                <a16:creationId xmlns:a16="http://schemas.microsoft.com/office/drawing/2014/main" id="{A84592CE-3648-326B-2A0C-138F4912CE6F}"/>
              </a:ext>
            </a:extLst>
          </p:cNvPr>
          <p:cNvSpPr>
            <a:spLocks noGrp="1"/>
          </p:cNvSpPr>
          <p:nvPr>
            <p:ph type="body" idx="26" hasCustomPrompt="1"/>
          </p:nvPr>
        </p:nvSpPr>
        <p:spPr>
          <a:xfrm>
            <a:off x="9095950" y="6562455"/>
            <a:ext cx="545250" cy="406486"/>
          </a:xfrm>
          <a:prstGeom prst="roundRect">
            <a:avLst/>
          </a:prstGeom>
          <a:solidFill>
            <a:schemeClr val="bg1"/>
          </a:solidFill>
        </p:spPr>
        <p:txBody>
          <a:bodyPr tIns="36000" anchor="t"/>
          <a:lstStyle>
            <a:lvl1pPr marL="0" indent="0" algn="ctr">
              <a:lnSpc>
                <a:spcPct val="100000"/>
              </a:lnSpc>
              <a:buNone/>
              <a:defRPr sz="14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fld id="{06B9D837-F6A5-4707-9753-A2486682AD92}" type="slidenum">
              <a:rPr lang="en-US" smtClean="0"/>
              <a:t>‹Nº›</a:t>
            </a:fld>
            <a:endParaRPr lang="es-ES" dirty="0"/>
          </a:p>
        </p:txBody>
      </p:sp>
    </p:spTree>
    <p:extLst>
      <p:ext uri="{BB962C8B-B14F-4D97-AF65-F5344CB8AC3E}">
        <p14:creationId xmlns:p14="http://schemas.microsoft.com/office/powerpoint/2010/main" val="38126469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3" name="Rectángulo: esquinas redondeadas 32">
            <a:extLst>
              <a:ext uri="{FF2B5EF4-FFF2-40B4-BE49-F238E27FC236}">
                <a16:creationId xmlns:a16="http://schemas.microsoft.com/office/drawing/2014/main" id="{32B182E6-BF8F-8E78-B5CD-08669B0CAD0F}"/>
              </a:ext>
            </a:extLst>
          </p:cNvPr>
          <p:cNvSpPr/>
          <p:nvPr userDrawn="1"/>
        </p:nvSpPr>
        <p:spPr>
          <a:xfrm>
            <a:off x="11204532" y="-110937"/>
            <a:ext cx="778910" cy="911102"/>
          </a:xfrm>
          <a:prstGeom prst="roundRect">
            <a:avLst>
              <a:gd name="adj" fmla="val 7135"/>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34" name="Gráfico 33">
            <a:extLst>
              <a:ext uri="{FF2B5EF4-FFF2-40B4-BE49-F238E27FC236}">
                <a16:creationId xmlns:a16="http://schemas.microsoft.com/office/drawing/2014/main" id="{5B8FA8E5-F914-29F3-B6D7-02B7948AA92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350631" y="138112"/>
            <a:ext cx="486712" cy="509889"/>
          </a:xfrm>
          <a:prstGeom prst="rect">
            <a:avLst/>
          </a:prstGeom>
        </p:spPr>
      </p:pic>
      <p:sp>
        <p:nvSpPr>
          <p:cNvPr id="3" name="Marcador de texto 2">
            <a:extLst>
              <a:ext uri="{FF2B5EF4-FFF2-40B4-BE49-F238E27FC236}">
                <a16:creationId xmlns:a16="http://schemas.microsoft.com/office/drawing/2014/main" id="{47A2EE2B-251B-63AC-51C8-FC2B7291BE2C}"/>
              </a:ext>
            </a:extLst>
          </p:cNvPr>
          <p:cNvSpPr>
            <a:spLocks noGrp="1"/>
          </p:cNvSpPr>
          <p:nvPr>
            <p:ph type="body" idx="28" hasCustomPrompt="1"/>
          </p:nvPr>
        </p:nvSpPr>
        <p:spPr>
          <a:xfrm>
            <a:off x="9761198" y="6562455"/>
            <a:ext cx="2222244" cy="406486"/>
          </a:xfrm>
          <a:prstGeom prst="roundRect">
            <a:avLst>
              <a:gd name="adj" fmla="val 18815"/>
            </a:avLst>
          </a:prstGeom>
          <a:solidFill>
            <a:schemeClr val="accent3"/>
          </a:solidFill>
        </p:spPr>
        <p:txBody>
          <a:bodyPr anchor="t"/>
          <a:lstStyle>
            <a:lvl1pPr marL="0" indent="0" algn="ctr">
              <a:buNone/>
              <a:defRPr sz="1400">
                <a:solidFill>
                  <a:srgbClr val="F7F2CF"/>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Include</a:t>
            </a:r>
            <a:r>
              <a:rPr lang="es-ES" dirty="0"/>
              <a:t> </a:t>
            </a:r>
            <a:r>
              <a:rPr lang="es-ES" dirty="0" err="1"/>
              <a:t>section</a:t>
            </a:r>
            <a:r>
              <a:rPr lang="es-ES" dirty="0"/>
              <a:t> </a:t>
            </a:r>
            <a:r>
              <a:rPr lang="es-ES" dirty="0" err="1"/>
              <a:t>name</a:t>
            </a:r>
            <a:endParaRPr lang="es-ES" dirty="0"/>
          </a:p>
        </p:txBody>
      </p:sp>
      <p:sp>
        <p:nvSpPr>
          <p:cNvPr id="5" name="Marcador de tabla 4">
            <a:extLst>
              <a:ext uri="{FF2B5EF4-FFF2-40B4-BE49-F238E27FC236}">
                <a16:creationId xmlns:a16="http://schemas.microsoft.com/office/drawing/2014/main" id="{9E247814-9C19-6C0A-5E2C-113D8FC41509}"/>
              </a:ext>
            </a:extLst>
          </p:cNvPr>
          <p:cNvSpPr>
            <a:spLocks noGrp="1"/>
          </p:cNvSpPr>
          <p:nvPr>
            <p:ph type="tbl" sz="quarter" idx="29"/>
          </p:nvPr>
        </p:nvSpPr>
        <p:spPr>
          <a:xfrm>
            <a:off x="636091" y="1569031"/>
            <a:ext cx="10919818" cy="4644120"/>
          </a:xfrm>
          <a:prstGeom prst="rect">
            <a:avLst/>
          </a:prstGeom>
        </p:spPr>
        <p:txBody>
          <a:bodyPr/>
          <a:lstStyle/>
          <a:p>
            <a:endParaRPr lang="es-ES"/>
          </a:p>
        </p:txBody>
      </p:sp>
      <p:sp>
        <p:nvSpPr>
          <p:cNvPr id="10" name="Título 1">
            <a:extLst>
              <a:ext uri="{FF2B5EF4-FFF2-40B4-BE49-F238E27FC236}">
                <a16:creationId xmlns:a16="http://schemas.microsoft.com/office/drawing/2014/main" id="{371D4D10-996B-5299-3D4E-0264CC78152D}"/>
              </a:ext>
            </a:extLst>
          </p:cNvPr>
          <p:cNvSpPr>
            <a:spLocks noGrp="1"/>
          </p:cNvSpPr>
          <p:nvPr>
            <p:ph type="title" hasCustomPrompt="1"/>
          </p:nvPr>
        </p:nvSpPr>
        <p:spPr>
          <a:xfrm>
            <a:off x="516092" y="644849"/>
            <a:ext cx="10593723" cy="864184"/>
          </a:xfrm>
          <a:prstGeom prst="rect">
            <a:avLst/>
          </a:prstGeom>
        </p:spPr>
        <p:txBody>
          <a:bodyPr anchor="t"/>
          <a:lstStyle>
            <a:lvl1pPr>
              <a:defRPr sz="5000" b="1">
                <a:solidFill>
                  <a:schemeClr val="tx1"/>
                </a:solidFill>
              </a:defRPr>
            </a:lvl1pPr>
          </a:lstStyle>
          <a:p>
            <a:r>
              <a:rPr lang="es-ES" dirty="0" err="1"/>
              <a:t>Insert</a:t>
            </a:r>
            <a:r>
              <a:rPr lang="es-ES" dirty="0"/>
              <a:t> </a:t>
            </a:r>
            <a:r>
              <a:rPr lang="es-ES" dirty="0" err="1"/>
              <a:t>title</a:t>
            </a:r>
            <a:endParaRPr lang="es-ES" dirty="0"/>
          </a:p>
        </p:txBody>
      </p:sp>
      <p:sp>
        <p:nvSpPr>
          <p:cNvPr id="4" name="Marcador de texto 2">
            <a:extLst>
              <a:ext uri="{FF2B5EF4-FFF2-40B4-BE49-F238E27FC236}">
                <a16:creationId xmlns:a16="http://schemas.microsoft.com/office/drawing/2014/main" id="{5D7C74D5-1D78-4F91-69D7-0547031A1F37}"/>
              </a:ext>
            </a:extLst>
          </p:cNvPr>
          <p:cNvSpPr>
            <a:spLocks noGrp="1"/>
          </p:cNvSpPr>
          <p:nvPr>
            <p:ph type="body" idx="26" hasCustomPrompt="1"/>
          </p:nvPr>
        </p:nvSpPr>
        <p:spPr>
          <a:xfrm>
            <a:off x="9095950" y="6562455"/>
            <a:ext cx="545250" cy="406486"/>
          </a:xfrm>
          <a:prstGeom prst="roundRect">
            <a:avLst/>
          </a:prstGeom>
          <a:solidFill>
            <a:schemeClr val="bg1"/>
          </a:solidFill>
        </p:spPr>
        <p:txBody>
          <a:bodyPr tIns="36000" anchor="t"/>
          <a:lstStyle>
            <a:lvl1pPr marL="0" indent="0" algn="ctr">
              <a:lnSpc>
                <a:spcPct val="100000"/>
              </a:lnSpc>
              <a:buNone/>
              <a:defRPr sz="14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fld id="{06B9D837-F6A5-4707-9753-A2486682AD92}" type="slidenum">
              <a:rPr lang="en-US" smtClean="0"/>
              <a:t>‹Nº›</a:t>
            </a:fld>
            <a:endParaRPr lang="es-ES" dirty="0"/>
          </a:p>
        </p:txBody>
      </p:sp>
    </p:spTree>
    <p:extLst>
      <p:ext uri="{BB962C8B-B14F-4D97-AF65-F5344CB8AC3E}">
        <p14:creationId xmlns:p14="http://schemas.microsoft.com/office/powerpoint/2010/main" val="17104027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raphic">
    <p:spTree>
      <p:nvGrpSpPr>
        <p:cNvPr id="1" name=""/>
        <p:cNvGrpSpPr/>
        <p:nvPr/>
      </p:nvGrpSpPr>
      <p:grpSpPr>
        <a:xfrm>
          <a:off x="0" y="0"/>
          <a:ext cx="0" cy="0"/>
          <a:chOff x="0" y="0"/>
          <a:chExt cx="0" cy="0"/>
        </a:xfrm>
      </p:grpSpPr>
      <p:sp>
        <p:nvSpPr>
          <p:cNvPr id="33" name="Rectángulo: esquinas redondeadas 32">
            <a:extLst>
              <a:ext uri="{FF2B5EF4-FFF2-40B4-BE49-F238E27FC236}">
                <a16:creationId xmlns:a16="http://schemas.microsoft.com/office/drawing/2014/main" id="{32B182E6-BF8F-8E78-B5CD-08669B0CAD0F}"/>
              </a:ext>
            </a:extLst>
          </p:cNvPr>
          <p:cNvSpPr/>
          <p:nvPr userDrawn="1"/>
        </p:nvSpPr>
        <p:spPr>
          <a:xfrm>
            <a:off x="11204532" y="-110937"/>
            <a:ext cx="778910" cy="911102"/>
          </a:xfrm>
          <a:prstGeom prst="roundRect">
            <a:avLst>
              <a:gd name="adj" fmla="val 7135"/>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34" name="Gráfico 33">
            <a:extLst>
              <a:ext uri="{FF2B5EF4-FFF2-40B4-BE49-F238E27FC236}">
                <a16:creationId xmlns:a16="http://schemas.microsoft.com/office/drawing/2014/main" id="{5B8FA8E5-F914-29F3-B6D7-02B7948AA92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350631" y="138112"/>
            <a:ext cx="486712" cy="509889"/>
          </a:xfrm>
          <a:prstGeom prst="rect">
            <a:avLst/>
          </a:prstGeom>
        </p:spPr>
      </p:pic>
      <p:sp>
        <p:nvSpPr>
          <p:cNvPr id="3" name="Marcador de texto 2">
            <a:extLst>
              <a:ext uri="{FF2B5EF4-FFF2-40B4-BE49-F238E27FC236}">
                <a16:creationId xmlns:a16="http://schemas.microsoft.com/office/drawing/2014/main" id="{47A2EE2B-251B-63AC-51C8-FC2B7291BE2C}"/>
              </a:ext>
            </a:extLst>
          </p:cNvPr>
          <p:cNvSpPr>
            <a:spLocks noGrp="1"/>
          </p:cNvSpPr>
          <p:nvPr>
            <p:ph type="body" idx="28" hasCustomPrompt="1"/>
          </p:nvPr>
        </p:nvSpPr>
        <p:spPr>
          <a:xfrm>
            <a:off x="9761198" y="6562455"/>
            <a:ext cx="2222244" cy="406486"/>
          </a:xfrm>
          <a:prstGeom prst="roundRect">
            <a:avLst>
              <a:gd name="adj" fmla="val 18815"/>
            </a:avLst>
          </a:prstGeom>
          <a:solidFill>
            <a:schemeClr val="accent3"/>
          </a:solidFill>
        </p:spPr>
        <p:txBody>
          <a:bodyPr anchor="t"/>
          <a:lstStyle>
            <a:lvl1pPr marL="0" indent="0" algn="ctr">
              <a:buNone/>
              <a:defRPr sz="1400">
                <a:solidFill>
                  <a:srgbClr val="F7F2CF"/>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Include</a:t>
            </a:r>
            <a:r>
              <a:rPr lang="es-ES" dirty="0"/>
              <a:t> </a:t>
            </a:r>
            <a:r>
              <a:rPr lang="es-ES" dirty="0" err="1"/>
              <a:t>section</a:t>
            </a:r>
            <a:r>
              <a:rPr lang="es-ES" dirty="0"/>
              <a:t> </a:t>
            </a:r>
            <a:r>
              <a:rPr lang="es-ES" dirty="0" err="1"/>
              <a:t>name</a:t>
            </a:r>
            <a:endParaRPr lang="es-ES" dirty="0"/>
          </a:p>
        </p:txBody>
      </p:sp>
      <p:sp>
        <p:nvSpPr>
          <p:cNvPr id="10" name="Título 1">
            <a:extLst>
              <a:ext uri="{FF2B5EF4-FFF2-40B4-BE49-F238E27FC236}">
                <a16:creationId xmlns:a16="http://schemas.microsoft.com/office/drawing/2014/main" id="{371D4D10-996B-5299-3D4E-0264CC78152D}"/>
              </a:ext>
            </a:extLst>
          </p:cNvPr>
          <p:cNvSpPr>
            <a:spLocks noGrp="1"/>
          </p:cNvSpPr>
          <p:nvPr>
            <p:ph type="title" hasCustomPrompt="1"/>
          </p:nvPr>
        </p:nvSpPr>
        <p:spPr>
          <a:xfrm>
            <a:off x="516092" y="644849"/>
            <a:ext cx="10593723" cy="864184"/>
          </a:xfrm>
          <a:prstGeom prst="rect">
            <a:avLst/>
          </a:prstGeom>
        </p:spPr>
        <p:txBody>
          <a:bodyPr anchor="t"/>
          <a:lstStyle>
            <a:lvl1pPr>
              <a:defRPr sz="5000" b="1">
                <a:solidFill>
                  <a:schemeClr val="tx1"/>
                </a:solidFill>
              </a:defRPr>
            </a:lvl1pPr>
          </a:lstStyle>
          <a:p>
            <a:r>
              <a:rPr lang="es-ES" dirty="0" err="1"/>
              <a:t>Insert</a:t>
            </a:r>
            <a:r>
              <a:rPr lang="es-ES" dirty="0"/>
              <a:t> </a:t>
            </a:r>
            <a:r>
              <a:rPr lang="es-ES" dirty="0" err="1"/>
              <a:t>title</a:t>
            </a:r>
            <a:endParaRPr lang="es-ES" dirty="0"/>
          </a:p>
        </p:txBody>
      </p:sp>
      <p:sp>
        <p:nvSpPr>
          <p:cNvPr id="4" name="Marcador de gráfico 12">
            <a:extLst>
              <a:ext uri="{FF2B5EF4-FFF2-40B4-BE49-F238E27FC236}">
                <a16:creationId xmlns:a16="http://schemas.microsoft.com/office/drawing/2014/main" id="{06D415D5-A422-96AD-462B-EEC73F86DAD8}"/>
              </a:ext>
            </a:extLst>
          </p:cNvPr>
          <p:cNvSpPr>
            <a:spLocks noGrp="1"/>
          </p:cNvSpPr>
          <p:nvPr>
            <p:ph type="chart" sz="quarter" idx="30"/>
          </p:nvPr>
        </p:nvSpPr>
        <p:spPr>
          <a:xfrm>
            <a:off x="636090" y="1568450"/>
            <a:ext cx="10919819" cy="4645025"/>
          </a:xfrm>
          <a:prstGeom prst="rect">
            <a:avLst/>
          </a:prstGeom>
        </p:spPr>
        <p:txBody>
          <a:bodyPr/>
          <a:lstStyle/>
          <a:p>
            <a:endParaRPr lang="es-ES"/>
          </a:p>
        </p:txBody>
      </p:sp>
      <p:sp>
        <p:nvSpPr>
          <p:cNvPr id="5" name="Marcador de texto 2">
            <a:extLst>
              <a:ext uri="{FF2B5EF4-FFF2-40B4-BE49-F238E27FC236}">
                <a16:creationId xmlns:a16="http://schemas.microsoft.com/office/drawing/2014/main" id="{189875EE-78DE-41BC-E405-AD03641A0E67}"/>
              </a:ext>
            </a:extLst>
          </p:cNvPr>
          <p:cNvSpPr>
            <a:spLocks noGrp="1"/>
          </p:cNvSpPr>
          <p:nvPr>
            <p:ph type="body" idx="26" hasCustomPrompt="1"/>
          </p:nvPr>
        </p:nvSpPr>
        <p:spPr>
          <a:xfrm>
            <a:off x="9095950" y="6562455"/>
            <a:ext cx="545250" cy="406486"/>
          </a:xfrm>
          <a:prstGeom prst="roundRect">
            <a:avLst/>
          </a:prstGeom>
          <a:solidFill>
            <a:schemeClr val="bg1"/>
          </a:solidFill>
        </p:spPr>
        <p:txBody>
          <a:bodyPr tIns="36000" anchor="t"/>
          <a:lstStyle>
            <a:lvl1pPr marL="0" indent="0" algn="ctr">
              <a:lnSpc>
                <a:spcPct val="100000"/>
              </a:lnSpc>
              <a:buNone/>
              <a:defRPr sz="14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fld id="{06B9D837-F6A5-4707-9753-A2486682AD92}" type="slidenum">
              <a:rPr lang="en-US" smtClean="0"/>
              <a:t>‹Nº›</a:t>
            </a:fld>
            <a:endParaRPr lang="es-ES" dirty="0"/>
          </a:p>
        </p:txBody>
      </p:sp>
    </p:spTree>
    <p:extLst>
      <p:ext uri="{BB962C8B-B14F-4D97-AF65-F5344CB8AC3E}">
        <p14:creationId xmlns:p14="http://schemas.microsoft.com/office/powerpoint/2010/main" val="33285585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nal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2" name="Gráfico 31">
            <a:extLst>
              <a:ext uri="{FF2B5EF4-FFF2-40B4-BE49-F238E27FC236}">
                <a16:creationId xmlns:a16="http://schemas.microsoft.com/office/drawing/2014/main" id="{AA893DC8-B32C-BF10-9685-08547FB5850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815938" y="669046"/>
            <a:ext cx="1712526" cy="2759954"/>
          </a:xfrm>
          <a:prstGeom prst="rect">
            <a:avLst/>
          </a:prstGeom>
        </p:spPr>
      </p:pic>
      <p:sp>
        <p:nvSpPr>
          <p:cNvPr id="11" name="TextBox 2">
            <a:extLst>
              <a:ext uri="{FF2B5EF4-FFF2-40B4-BE49-F238E27FC236}">
                <a16:creationId xmlns:a16="http://schemas.microsoft.com/office/drawing/2014/main" id="{FB65BEC5-1626-C201-EF51-C2638CB2BFD3}"/>
              </a:ext>
            </a:extLst>
          </p:cNvPr>
          <p:cNvSpPr txBox="1"/>
          <p:nvPr userDrawn="1"/>
        </p:nvSpPr>
        <p:spPr>
          <a:xfrm>
            <a:off x="516093" y="4854133"/>
            <a:ext cx="7799870" cy="31399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algn="l" defTabSz="914400" rtl="0" eaLnBrk="1" latinLnBrk="0" hangingPunct="1">
              <a:lnSpc>
                <a:spcPct val="107000"/>
              </a:lnSpc>
              <a:spcAft>
                <a:spcPts val="800"/>
              </a:spcAft>
            </a:pPr>
            <a:r>
              <a:rPr lang="en-GB" sz="700" b="0" i="0" kern="1200" dirty="0">
                <a:solidFill>
                  <a:srgbClr val="867D6C"/>
                </a:solidFill>
                <a:effectLst/>
                <a:latin typeface="+mn-lt"/>
                <a:ea typeface="Calibri" panose="020F0502020204030204" pitchFamily="34" charset="0"/>
                <a:cs typeface="Futura Medium" panose="020B0602020204020303" pitchFamily="34" charset="-79"/>
              </a:rPr>
              <a:t>This project has received funding from European Union´s Horizon Europe Programme under grant agreement n°101238251. Views and opinions expressed are however those of the author(s) only and do not necessarily reflect those of the European Commission. Neither the European Union nor the granting authority can be held responsible for them.</a:t>
            </a:r>
            <a:endParaRPr lang="en-AT" sz="700" b="0" i="0" kern="1200" dirty="0">
              <a:solidFill>
                <a:srgbClr val="867D6C"/>
              </a:solidFill>
              <a:effectLst/>
              <a:latin typeface="+mn-lt"/>
              <a:ea typeface="Calibri" panose="020F0502020204030204" pitchFamily="34" charset="0"/>
              <a:cs typeface="Futura Medium" panose="020B0602020204020303" pitchFamily="34" charset="-79"/>
            </a:endParaRPr>
          </a:p>
        </p:txBody>
      </p:sp>
      <p:sp>
        <p:nvSpPr>
          <p:cNvPr id="15" name="Título 1">
            <a:extLst>
              <a:ext uri="{FF2B5EF4-FFF2-40B4-BE49-F238E27FC236}">
                <a16:creationId xmlns:a16="http://schemas.microsoft.com/office/drawing/2014/main" id="{B1E5BA91-4543-9950-0E70-9656A0A255EB}"/>
              </a:ext>
            </a:extLst>
          </p:cNvPr>
          <p:cNvSpPr txBox="1">
            <a:spLocks/>
          </p:cNvSpPr>
          <p:nvPr userDrawn="1"/>
        </p:nvSpPr>
        <p:spPr>
          <a:xfrm>
            <a:off x="516092" y="489049"/>
            <a:ext cx="8525409" cy="1669729"/>
          </a:xfrm>
          <a:prstGeom prst="rect">
            <a:avLst/>
          </a:prstGeom>
        </p:spPr>
        <p:txBody>
          <a:bodyPr anchor="t"/>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ts val="13000"/>
              </a:lnSpc>
            </a:pPr>
            <a:r>
              <a:rPr lang="es-ES" sz="10000" b="1" dirty="0" err="1">
                <a:solidFill>
                  <a:schemeClr val="tx1"/>
                </a:solidFill>
              </a:rPr>
              <a:t>Thank</a:t>
            </a:r>
            <a:r>
              <a:rPr lang="es-ES" sz="10000" b="1" dirty="0">
                <a:solidFill>
                  <a:schemeClr val="tx1"/>
                </a:solidFill>
              </a:rPr>
              <a:t> </a:t>
            </a:r>
            <a:r>
              <a:rPr lang="es-ES" sz="10000" b="1" dirty="0" err="1">
                <a:solidFill>
                  <a:schemeClr val="tx1"/>
                </a:solidFill>
              </a:rPr>
              <a:t>You</a:t>
            </a:r>
            <a:r>
              <a:rPr lang="es-ES" sz="10000" b="1" dirty="0">
                <a:solidFill>
                  <a:schemeClr val="tx1"/>
                </a:solidFill>
              </a:rPr>
              <a:t>!</a:t>
            </a:r>
          </a:p>
        </p:txBody>
      </p:sp>
      <p:sp>
        <p:nvSpPr>
          <p:cNvPr id="17" name="Marcador de texto 2">
            <a:extLst>
              <a:ext uri="{FF2B5EF4-FFF2-40B4-BE49-F238E27FC236}">
                <a16:creationId xmlns:a16="http://schemas.microsoft.com/office/drawing/2014/main" id="{5EAD3A82-574A-BE78-DDB8-C145DD34785A}"/>
              </a:ext>
            </a:extLst>
          </p:cNvPr>
          <p:cNvSpPr>
            <a:spLocks noGrp="1"/>
          </p:cNvSpPr>
          <p:nvPr>
            <p:ph type="body" idx="18" hasCustomPrompt="1"/>
          </p:nvPr>
        </p:nvSpPr>
        <p:spPr>
          <a:xfrm>
            <a:off x="636091" y="3249003"/>
            <a:ext cx="1497079" cy="334908"/>
          </a:xfrm>
          <a:prstGeom prst="roundRect">
            <a:avLst>
              <a:gd name="adj" fmla="val 18815"/>
            </a:avLst>
          </a:prstGeom>
          <a:solidFill>
            <a:schemeClr val="accent2"/>
          </a:solidFill>
        </p:spPr>
        <p:txBody>
          <a:bodyPr wrap="none" anchor="ctr">
            <a:spAutoFit/>
          </a:bodyPr>
          <a:lstStyle>
            <a:lvl1pPr marL="0" indent="0" algn="l">
              <a:buNone/>
              <a:defRPr sz="1500" b="1" u="none">
                <a:solidFill>
                  <a:srgbClr val="F7F2CF"/>
                </a:solidFill>
                <a:latin typeface="Futura PT Heavy" panose="020B0802020204020303"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Include</a:t>
            </a:r>
            <a:r>
              <a:rPr lang="es-ES" dirty="0"/>
              <a:t> email</a:t>
            </a:r>
          </a:p>
        </p:txBody>
      </p:sp>
      <p:sp>
        <p:nvSpPr>
          <p:cNvPr id="20" name="Marcador de texto 2">
            <a:extLst>
              <a:ext uri="{FF2B5EF4-FFF2-40B4-BE49-F238E27FC236}">
                <a16:creationId xmlns:a16="http://schemas.microsoft.com/office/drawing/2014/main" id="{D4CA2191-4249-0B6D-D665-CA05EE2E8CEA}"/>
              </a:ext>
            </a:extLst>
          </p:cNvPr>
          <p:cNvSpPr>
            <a:spLocks noGrp="1"/>
          </p:cNvSpPr>
          <p:nvPr>
            <p:ph type="body" idx="19" hasCustomPrompt="1"/>
          </p:nvPr>
        </p:nvSpPr>
        <p:spPr>
          <a:xfrm>
            <a:off x="1847906" y="2707445"/>
            <a:ext cx="643131" cy="334908"/>
          </a:xfrm>
          <a:prstGeom prst="roundRect">
            <a:avLst>
              <a:gd name="adj" fmla="val 18815"/>
            </a:avLst>
          </a:prstGeom>
          <a:solidFill>
            <a:schemeClr val="accent6"/>
          </a:solidFill>
        </p:spPr>
        <p:txBody>
          <a:bodyPr wrap="none" anchor="ctr">
            <a:spAutoFit/>
          </a:bodyPr>
          <a:lstStyle>
            <a:lvl1pPr marL="0" indent="0" algn="l">
              <a:buNone/>
              <a:defRPr sz="1500" b="1" u="none">
                <a:solidFill>
                  <a:srgbClr val="F7F2CF"/>
                </a:solidFill>
                <a:latin typeface="Futura PT Heavy" panose="020B0802020204020303"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a:t>Web</a:t>
            </a:r>
          </a:p>
        </p:txBody>
      </p:sp>
      <p:sp>
        <p:nvSpPr>
          <p:cNvPr id="34" name="Marcador de texto 2">
            <a:extLst>
              <a:ext uri="{FF2B5EF4-FFF2-40B4-BE49-F238E27FC236}">
                <a16:creationId xmlns:a16="http://schemas.microsoft.com/office/drawing/2014/main" id="{6F8F3279-477D-E193-5023-7E280AE4A484}"/>
              </a:ext>
            </a:extLst>
          </p:cNvPr>
          <p:cNvSpPr>
            <a:spLocks noGrp="1"/>
          </p:cNvSpPr>
          <p:nvPr>
            <p:ph type="body" idx="20" hasCustomPrompt="1"/>
          </p:nvPr>
        </p:nvSpPr>
        <p:spPr>
          <a:xfrm>
            <a:off x="636091" y="2693967"/>
            <a:ext cx="991686" cy="334908"/>
          </a:xfrm>
          <a:prstGeom prst="roundRect">
            <a:avLst>
              <a:gd name="adj" fmla="val 18815"/>
            </a:avLst>
          </a:prstGeom>
          <a:solidFill>
            <a:schemeClr val="accent6"/>
          </a:solidFill>
        </p:spPr>
        <p:txBody>
          <a:bodyPr wrap="none" anchor="ctr">
            <a:spAutoFit/>
          </a:bodyPr>
          <a:lstStyle>
            <a:lvl1pPr marL="0" indent="0" algn="l">
              <a:buNone/>
              <a:defRPr sz="1500" b="1" u="none">
                <a:solidFill>
                  <a:srgbClr val="F7F2CF"/>
                </a:solidFill>
                <a:latin typeface="Futura PT Heavy" panose="020B0802020204020303"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a:t>LinkedIn</a:t>
            </a:r>
          </a:p>
        </p:txBody>
      </p:sp>
      <p:cxnSp>
        <p:nvCxnSpPr>
          <p:cNvPr id="2" name="Conector recto 39">
            <a:extLst>
              <a:ext uri="{FF2B5EF4-FFF2-40B4-BE49-F238E27FC236}">
                <a16:creationId xmlns:a16="http://schemas.microsoft.com/office/drawing/2014/main" id="{B748F1A7-61FB-BE53-583C-DB4F5852559E}"/>
              </a:ext>
            </a:extLst>
          </p:cNvPr>
          <p:cNvCxnSpPr>
            <a:cxnSpLocks/>
          </p:cNvCxnSpPr>
          <p:nvPr userDrawn="1"/>
        </p:nvCxnSpPr>
        <p:spPr>
          <a:xfrm>
            <a:off x="576092" y="4688979"/>
            <a:ext cx="8039866" cy="0"/>
          </a:xfrm>
          <a:prstGeom prst="line">
            <a:avLst/>
          </a:prstGeom>
          <a:ln>
            <a:solidFill>
              <a:schemeClr val="tx1"/>
            </a:solidFill>
          </a:ln>
        </p:spPr>
        <p:style>
          <a:lnRef idx="1">
            <a:schemeClr val="accent4"/>
          </a:lnRef>
          <a:fillRef idx="0">
            <a:schemeClr val="accent4"/>
          </a:fillRef>
          <a:effectRef idx="0">
            <a:schemeClr val="accent4"/>
          </a:effectRef>
          <a:fontRef idx="minor">
            <a:schemeClr val="tx1"/>
          </a:fontRef>
        </p:style>
      </p:cxnSp>
      <p:pic>
        <p:nvPicPr>
          <p:cNvPr id="5" name="Picture 2">
            <a:extLst>
              <a:ext uri="{FF2B5EF4-FFF2-40B4-BE49-F238E27FC236}">
                <a16:creationId xmlns:a16="http://schemas.microsoft.com/office/drawing/2014/main" id="{387FA385-A44E-F1C8-26BA-39DD95B12FB5}"/>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p:blipFill>
        <p:spPr bwMode="auto">
          <a:xfrm>
            <a:off x="576092" y="5357397"/>
            <a:ext cx="1877788" cy="393951"/>
          </a:xfrm>
          <a:prstGeom prst="rect">
            <a:avLst/>
          </a:prstGeom>
          <a:noFill/>
        </p:spPr>
      </p:pic>
    </p:spTree>
    <p:extLst>
      <p:ext uri="{BB962C8B-B14F-4D97-AF65-F5344CB8AC3E}">
        <p14:creationId xmlns:p14="http://schemas.microsoft.com/office/powerpoint/2010/main" val="3188140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_2">
    <p:bg>
      <p:bgPr>
        <a:solidFill>
          <a:schemeClr val="bg2"/>
        </a:solid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EC1FA7D2-73EB-EAED-1A70-663150F7B2B9}"/>
              </a:ext>
            </a:extLst>
          </p:cNvPr>
          <p:cNvSpPr>
            <a:spLocks noGrp="1"/>
          </p:cNvSpPr>
          <p:nvPr>
            <p:ph type="ctrTitle" hasCustomPrompt="1"/>
          </p:nvPr>
        </p:nvSpPr>
        <p:spPr>
          <a:xfrm>
            <a:off x="484246" y="2266045"/>
            <a:ext cx="6294613" cy="1891592"/>
          </a:xfrm>
          <a:prstGeom prst="roundRect">
            <a:avLst>
              <a:gd name="adj" fmla="val 0"/>
            </a:avLst>
          </a:prstGeom>
          <a:noFill/>
        </p:spPr>
        <p:txBody>
          <a:bodyPr anchor="b"/>
          <a:lstStyle>
            <a:lvl1pPr algn="l">
              <a:defRPr sz="7000" b="1">
                <a:solidFill>
                  <a:schemeClr val="tx1"/>
                </a:solidFill>
              </a:defRPr>
            </a:lvl1pPr>
          </a:lstStyle>
          <a:p>
            <a:r>
              <a:rPr lang="en-US" dirty="0"/>
              <a:t>Insert title </a:t>
            </a:r>
            <a:br>
              <a:rPr lang="en-US" dirty="0"/>
            </a:br>
            <a:r>
              <a:rPr lang="en-US" dirty="0"/>
              <a:t>here</a:t>
            </a:r>
            <a:endParaRPr lang="es-ES" dirty="0"/>
          </a:p>
        </p:txBody>
      </p:sp>
      <p:sp>
        <p:nvSpPr>
          <p:cNvPr id="5" name="Subtítulo 2">
            <a:extLst>
              <a:ext uri="{FF2B5EF4-FFF2-40B4-BE49-F238E27FC236}">
                <a16:creationId xmlns:a16="http://schemas.microsoft.com/office/drawing/2014/main" id="{C65377D4-00E4-75FC-6C25-89E8B1FB9A90}"/>
              </a:ext>
            </a:extLst>
          </p:cNvPr>
          <p:cNvSpPr>
            <a:spLocks noGrp="1"/>
          </p:cNvSpPr>
          <p:nvPr>
            <p:ph type="subTitle" idx="1" hasCustomPrompt="1"/>
          </p:nvPr>
        </p:nvSpPr>
        <p:spPr>
          <a:xfrm>
            <a:off x="484246" y="4157637"/>
            <a:ext cx="6294613" cy="419993"/>
          </a:xfrm>
          <a:prstGeom prst="rect">
            <a:avLst/>
          </a:prstGeom>
        </p:spPr>
        <p:txBody>
          <a:bodyPr anchor="ctr"/>
          <a:lstStyle>
            <a:lvl1pPr marL="0" indent="0" algn="l">
              <a:buNone/>
              <a:defRPr sz="20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Event</a:t>
            </a:r>
          </a:p>
        </p:txBody>
      </p:sp>
      <p:cxnSp>
        <p:nvCxnSpPr>
          <p:cNvPr id="40" name="Conector recto 39">
            <a:extLst>
              <a:ext uri="{FF2B5EF4-FFF2-40B4-BE49-F238E27FC236}">
                <a16:creationId xmlns:a16="http://schemas.microsoft.com/office/drawing/2014/main" id="{FCAA6CB0-A140-17AD-BD3E-2A2D15C60374}"/>
              </a:ext>
            </a:extLst>
          </p:cNvPr>
          <p:cNvCxnSpPr>
            <a:cxnSpLocks/>
          </p:cNvCxnSpPr>
          <p:nvPr userDrawn="1"/>
        </p:nvCxnSpPr>
        <p:spPr>
          <a:xfrm>
            <a:off x="576092" y="5828960"/>
            <a:ext cx="10979817" cy="0"/>
          </a:xfrm>
          <a:prstGeom prst="line">
            <a:avLst/>
          </a:prstGeom>
          <a:ln>
            <a:solidFill>
              <a:schemeClr val="tx1"/>
            </a:solidFill>
          </a:ln>
        </p:spPr>
        <p:style>
          <a:lnRef idx="1">
            <a:schemeClr val="accent4"/>
          </a:lnRef>
          <a:fillRef idx="0">
            <a:schemeClr val="accent4"/>
          </a:fillRef>
          <a:effectRef idx="0">
            <a:schemeClr val="accent4"/>
          </a:effectRef>
          <a:fontRef idx="minor">
            <a:schemeClr val="tx1"/>
          </a:fontRef>
        </p:style>
      </p:cxnSp>
      <p:sp>
        <p:nvSpPr>
          <p:cNvPr id="37" name="TextBox 2">
            <a:extLst>
              <a:ext uri="{FF2B5EF4-FFF2-40B4-BE49-F238E27FC236}">
                <a16:creationId xmlns:a16="http://schemas.microsoft.com/office/drawing/2014/main" id="{14B20909-50AF-36E0-81D3-5A836A64FDC7}"/>
              </a:ext>
            </a:extLst>
          </p:cNvPr>
          <p:cNvSpPr txBox="1"/>
          <p:nvPr userDrawn="1"/>
        </p:nvSpPr>
        <p:spPr>
          <a:xfrm>
            <a:off x="3354803" y="6184646"/>
            <a:ext cx="8306825" cy="31399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algn="r" defTabSz="914400" rtl="0" eaLnBrk="1" latinLnBrk="0" hangingPunct="1">
              <a:lnSpc>
                <a:spcPct val="107000"/>
              </a:lnSpc>
              <a:spcAft>
                <a:spcPts val="800"/>
              </a:spcAft>
            </a:pPr>
            <a:r>
              <a:rPr lang="en-GB" sz="700" b="0" i="0" kern="1200" dirty="0">
                <a:solidFill>
                  <a:srgbClr val="867D6C"/>
                </a:solidFill>
                <a:effectLst/>
                <a:latin typeface="+mn-lt"/>
                <a:ea typeface="Calibri" panose="020F0502020204030204" pitchFamily="34" charset="0"/>
                <a:cs typeface="Futura Medium" panose="020B0602020204020303" pitchFamily="34" charset="-79"/>
              </a:rPr>
              <a:t>This project has received funding from European Union´s Horizon Europe Programme under grant agreement n°101238251. Views and opinions expressed are however those of the author(s) only and do not necessarily reflect those of the European Commission. Neither the European Union nor the granting authority can be held responsible for them.</a:t>
            </a:r>
            <a:endParaRPr lang="en-AT" sz="700" b="0" i="0" kern="1200" dirty="0">
              <a:solidFill>
                <a:srgbClr val="867D6C"/>
              </a:solidFill>
              <a:effectLst/>
              <a:latin typeface="+mn-lt"/>
              <a:ea typeface="Calibri" panose="020F0502020204030204" pitchFamily="34" charset="0"/>
              <a:cs typeface="Futura Medium" panose="020B0602020204020303" pitchFamily="34" charset="-79"/>
            </a:endParaRPr>
          </a:p>
        </p:txBody>
      </p:sp>
      <p:pic>
        <p:nvPicPr>
          <p:cNvPr id="39" name="Picture 2">
            <a:extLst>
              <a:ext uri="{FF2B5EF4-FFF2-40B4-BE49-F238E27FC236}">
                <a16:creationId xmlns:a16="http://schemas.microsoft.com/office/drawing/2014/main" id="{F2368F08-5AA2-A8C2-FBB5-5A5444360FC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584032" y="6144669"/>
            <a:ext cx="1877788" cy="393951"/>
          </a:xfrm>
          <a:prstGeom prst="rect">
            <a:avLst/>
          </a:prstGeom>
          <a:noFill/>
        </p:spPr>
      </p:pic>
      <p:sp>
        <p:nvSpPr>
          <p:cNvPr id="12" name="Rectángulo: esquinas redondeadas 2">
            <a:extLst>
              <a:ext uri="{FF2B5EF4-FFF2-40B4-BE49-F238E27FC236}">
                <a16:creationId xmlns:a16="http://schemas.microsoft.com/office/drawing/2014/main" id="{08ECCA97-FF83-FFED-8693-E75CA71CAEF9}"/>
              </a:ext>
            </a:extLst>
          </p:cNvPr>
          <p:cNvSpPr/>
          <p:nvPr userDrawn="1"/>
        </p:nvSpPr>
        <p:spPr>
          <a:xfrm>
            <a:off x="7125281" y="3181282"/>
            <a:ext cx="1882374" cy="1989024"/>
          </a:xfrm>
          <a:prstGeom prst="roundRect">
            <a:avLst>
              <a:gd name="adj" fmla="val 7135"/>
            </a:avLst>
          </a:prstGeom>
          <a:solidFill>
            <a:schemeClr val="accent4"/>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13" name="Gráfico 3">
            <a:extLst>
              <a:ext uri="{FF2B5EF4-FFF2-40B4-BE49-F238E27FC236}">
                <a16:creationId xmlns:a16="http://schemas.microsoft.com/office/drawing/2014/main" id="{42456A82-7A95-BFDB-1480-873467A526B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117577" y="3455237"/>
            <a:ext cx="1438382" cy="1630167"/>
          </a:xfrm>
          <a:prstGeom prst="rect">
            <a:avLst/>
          </a:prstGeom>
        </p:spPr>
      </p:pic>
      <p:sp>
        <p:nvSpPr>
          <p:cNvPr id="14" name="Rectángulo: esquinas redondeadas 5">
            <a:extLst>
              <a:ext uri="{FF2B5EF4-FFF2-40B4-BE49-F238E27FC236}">
                <a16:creationId xmlns:a16="http://schemas.microsoft.com/office/drawing/2014/main" id="{E7673501-467D-F160-79A3-DF7A559CE753}"/>
              </a:ext>
            </a:extLst>
          </p:cNvPr>
          <p:cNvSpPr/>
          <p:nvPr userDrawn="1"/>
        </p:nvSpPr>
        <p:spPr>
          <a:xfrm>
            <a:off x="9121014" y="2104716"/>
            <a:ext cx="428400" cy="428827"/>
          </a:xfrm>
          <a:prstGeom prst="roundRect">
            <a:avLst>
              <a:gd name="adj" fmla="val 27323"/>
            </a:avLst>
          </a:prstGeom>
          <a:solidFill>
            <a:schemeClr val="accent4"/>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sp>
        <p:nvSpPr>
          <p:cNvPr id="15" name="Rectángulo: esquinas redondeadas 7">
            <a:extLst>
              <a:ext uri="{FF2B5EF4-FFF2-40B4-BE49-F238E27FC236}">
                <a16:creationId xmlns:a16="http://schemas.microsoft.com/office/drawing/2014/main" id="{84C38609-B4FD-3F6E-6805-F32FFDE65354}"/>
              </a:ext>
            </a:extLst>
          </p:cNvPr>
          <p:cNvSpPr/>
          <p:nvPr userDrawn="1"/>
        </p:nvSpPr>
        <p:spPr>
          <a:xfrm>
            <a:off x="9680475" y="-230939"/>
            <a:ext cx="1882374" cy="2759954"/>
          </a:xfrm>
          <a:prstGeom prst="roundRect">
            <a:avLst>
              <a:gd name="adj" fmla="val 7135"/>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16" name="Gráfico 8">
            <a:extLst>
              <a:ext uri="{FF2B5EF4-FFF2-40B4-BE49-F238E27FC236}">
                <a16:creationId xmlns:a16="http://schemas.microsoft.com/office/drawing/2014/main" id="{2DDD1D8B-A8C7-46BA-9FB3-C77EAD24823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013509" y="309052"/>
            <a:ext cx="1216306" cy="1960232"/>
          </a:xfrm>
          <a:prstGeom prst="rect">
            <a:avLst/>
          </a:prstGeom>
        </p:spPr>
      </p:pic>
      <p:sp>
        <p:nvSpPr>
          <p:cNvPr id="17" name="Rectángulo: esquinas redondeadas 11">
            <a:extLst>
              <a:ext uri="{FF2B5EF4-FFF2-40B4-BE49-F238E27FC236}">
                <a16:creationId xmlns:a16="http://schemas.microsoft.com/office/drawing/2014/main" id="{8324E8FC-EF10-CBDF-217B-66BB3C477D98}"/>
              </a:ext>
            </a:extLst>
          </p:cNvPr>
          <p:cNvSpPr/>
          <p:nvPr userDrawn="1"/>
        </p:nvSpPr>
        <p:spPr>
          <a:xfrm>
            <a:off x="11127507" y="5161271"/>
            <a:ext cx="428400" cy="428827"/>
          </a:xfrm>
          <a:prstGeom prst="roundRect">
            <a:avLst>
              <a:gd name="adj" fmla="val 27323"/>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sp>
        <p:nvSpPr>
          <p:cNvPr id="18" name="Rectángulo: esquinas redondeadas 14">
            <a:extLst>
              <a:ext uri="{FF2B5EF4-FFF2-40B4-BE49-F238E27FC236}">
                <a16:creationId xmlns:a16="http://schemas.microsoft.com/office/drawing/2014/main" id="{A04AE755-B3C2-65FB-B8C8-2C97024E92AB}"/>
              </a:ext>
            </a:extLst>
          </p:cNvPr>
          <p:cNvSpPr/>
          <p:nvPr userDrawn="1"/>
        </p:nvSpPr>
        <p:spPr>
          <a:xfrm>
            <a:off x="8574164" y="2658070"/>
            <a:ext cx="428400" cy="428827"/>
          </a:xfrm>
          <a:prstGeom prst="roundRect">
            <a:avLst>
              <a:gd name="adj" fmla="val 27323"/>
            </a:avLst>
          </a:prstGeom>
          <a:solidFill>
            <a:schemeClr val="tx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sp>
        <p:nvSpPr>
          <p:cNvPr id="19" name="Marcador de posición de imagen 37">
            <a:extLst>
              <a:ext uri="{FF2B5EF4-FFF2-40B4-BE49-F238E27FC236}">
                <a16:creationId xmlns:a16="http://schemas.microsoft.com/office/drawing/2014/main" id="{15A5A286-7749-F00B-619A-07CF2D841C67}"/>
              </a:ext>
            </a:extLst>
          </p:cNvPr>
          <p:cNvSpPr>
            <a:spLocks noGrp="1"/>
          </p:cNvSpPr>
          <p:nvPr>
            <p:ph type="pic" sz="quarter" idx="22"/>
          </p:nvPr>
        </p:nvSpPr>
        <p:spPr>
          <a:xfrm>
            <a:off x="9124750" y="2658070"/>
            <a:ext cx="1881621" cy="2930894"/>
          </a:xfrm>
          <a:prstGeom prst="roundRect">
            <a:avLst>
              <a:gd name="adj" fmla="val 5818"/>
            </a:avLst>
          </a:prstGeom>
          <a:solidFill>
            <a:schemeClr val="tx1"/>
          </a:solidFill>
        </p:spPr>
        <p:txBody>
          <a:bodyPr/>
          <a:lstStyle/>
          <a:p>
            <a:endParaRPr lang="es-ES"/>
          </a:p>
        </p:txBody>
      </p:sp>
      <p:sp>
        <p:nvSpPr>
          <p:cNvPr id="20" name="Marcador de posición de imagen 37">
            <a:extLst>
              <a:ext uri="{FF2B5EF4-FFF2-40B4-BE49-F238E27FC236}">
                <a16:creationId xmlns:a16="http://schemas.microsoft.com/office/drawing/2014/main" id="{2827A94B-6C0D-E43E-38C9-F763D861BBAA}"/>
              </a:ext>
            </a:extLst>
          </p:cNvPr>
          <p:cNvSpPr>
            <a:spLocks noGrp="1"/>
          </p:cNvSpPr>
          <p:nvPr>
            <p:ph type="pic" sz="quarter" idx="21"/>
          </p:nvPr>
        </p:nvSpPr>
        <p:spPr>
          <a:xfrm>
            <a:off x="7116620" y="359357"/>
            <a:ext cx="1889587" cy="2183243"/>
          </a:xfrm>
          <a:prstGeom prst="roundRect">
            <a:avLst>
              <a:gd name="adj" fmla="val 7729"/>
            </a:avLst>
          </a:prstGeom>
          <a:solidFill>
            <a:schemeClr val="tx1"/>
          </a:solidFill>
        </p:spPr>
        <p:txBody>
          <a:bodyPr/>
          <a:lstStyle/>
          <a:p>
            <a:endParaRPr lang="es-ES"/>
          </a:p>
        </p:txBody>
      </p:sp>
      <p:sp>
        <p:nvSpPr>
          <p:cNvPr id="25" name="Marcador de texto 2">
            <a:extLst>
              <a:ext uri="{FF2B5EF4-FFF2-40B4-BE49-F238E27FC236}">
                <a16:creationId xmlns:a16="http://schemas.microsoft.com/office/drawing/2014/main" id="{F48C7FE5-22DD-5A0C-0EBA-AF68F92DCCD2}"/>
              </a:ext>
            </a:extLst>
          </p:cNvPr>
          <p:cNvSpPr>
            <a:spLocks noGrp="1"/>
          </p:cNvSpPr>
          <p:nvPr>
            <p:ph type="body" idx="23" hasCustomPrompt="1"/>
          </p:nvPr>
        </p:nvSpPr>
        <p:spPr>
          <a:xfrm>
            <a:off x="484245" y="4593235"/>
            <a:ext cx="6294613" cy="419993"/>
          </a:xfrm>
          <a:prstGeom prst="rect">
            <a:avLst/>
          </a:prstGeom>
        </p:spPr>
        <p:txBody>
          <a:bodyPr anchor="ctr"/>
          <a:lstStyle>
            <a:lvl1pPr marL="0" indent="0">
              <a:buNone/>
              <a:defRPr sz="200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Name</a:t>
            </a:r>
            <a:r>
              <a:rPr lang="es-ES" dirty="0"/>
              <a:t>, </a:t>
            </a:r>
            <a:r>
              <a:rPr lang="es-ES" dirty="0" err="1"/>
              <a:t>institution</a:t>
            </a:r>
            <a:endParaRPr lang="es-ES" dirty="0"/>
          </a:p>
        </p:txBody>
      </p:sp>
      <p:sp>
        <p:nvSpPr>
          <p:cNvPr id="27" name="Marcador de texto 2">
            <a:extLst>
              <a:ext uri="{FF2B5EF4-FFF2-40B4-BE49-F238E27FC236}">
                <a16:creationId xmlns:a16="http://schemas.microsoft.com/office/drawing/2014/main" id="{7962C092-E7BB-B900-658B-03B093BD3E5E}"/>
              </a:ext>
            </a:extLst>
          </p:cNvPr>
          <p:cNvSpPr>
            <a:spLocks noGrp="1"/>
          </p:cNvSpPr>
          <p:nvPr>
            <p:ph type="body" idx="24" hasCustomPrompt="1"/>
          </p:nvPr>
        </p:nvSpPr>
        <p:spPr>
          <a:xfrm>
            <a:off x="497961" y="454450"/>
            <a:ext cx="1882374" cy="327267"/>
          </a:xfrm>
          <a:prstGeom prst="rect">
            <a:avLst/>
          </a:prstGeom>
        </p:spPr>
        <p:txBody>
          <a:bodyPr/>
          <a:lstStyle>
            <a:lvl1pPr marL="0" indent="0" algn="l">
              <a:lnSpc>
                <a:spcPct val="100000"/>
              </a:lnSpc>
              <a:buClr>
                <a:schemeClr val="accent4"/>
              </a:buClr>
              <a:buFont typeface="Wingdings" panose="05000000000000000000" pitchFamily="2" charset="2"/>
              <a:buNone/>
              <a:defRPr sz="14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fld id="{0D773B81-0CEC-4355-934F-869B2C9ACB5E}" type="datetime1">
              <a:rPr lang="en-US" smtClean="0"/>
              <a:t>12/1/2025</a:t>
            </a:fld>
            <a:endParaRPr lang="es-ES" dirty="0"/>
          </a:p>
        </p:txBody>
      </p:sp>
    </p:spTree>
    <p:extLst>
      <p:ext uri="{BB962C8B-B14F-4D97-AF65-F5344CB8AC3E}">
        <p14:creationId xmlns:p14="http://schemas.microsoft.com/office/powerpoint/2010/main" val="3566409818"/>
      </p:ext>
    </p:extLst>
  </p:cSld>
  <p:clrMapOvr>
    <a:masterClrMapping/>
  </p:clrMapOvr>
  <p:extLst>
    <p:ext uri="{DCECCB84-F9BA-43D5-87BE-67443E8EF086}">
      <p15:sldGuideLst xmlns:p15="http://schemas.microsoft.com/office/powerpoint/2012/main">
        <p15:guide id="1" orient="horz" pos="550" userDrawn="1">
          <p15:clr>
            <a:srgbClr val="FBAE40"/>
          </p15:clr>
        </p15:guide>
        <p15:guide id="2" pos="55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ble of contents">
    <p:bg>
      <p:bgPr>
        <a:solidFill>
          <a:srgbClr val="F7F2CF"/>
        </a:solidFill>
        <a:effectLst/>
      </p:bgPr>
    </p:bg>
    <p:spTree>
      <p:nvGrpSpPr>
        <p:cNvPr id="1" name=""/>
        <p:cNvGrpSpPr/>
        <p:nvPr/>
      </p:nvGrpSpPr>
      <p:grpSpPr>
        <a:xfrm>
          <a:off x="0" y="0"/>
          <a:ext cx="0" cy="0"/>
          <a:chOff x="0" y="0"/>
          <a:chExt cx="0" cy="0"/>
        </a:xfrm>
      </p:grpSpPr>
      <p:sp>
        <p:nvSpPr>
          <p:cNvPr id="3" name="Título 1">
            <a:extLst>
              <a:ext uri="{FF2B5EF4-FFF2-40B4-BE49-F238E27FC236}">
                <a16:creationId xmlns:a16="http://schemas.microsoft.com/office/drawing/2014/main" id="{AF579368-0C13-AE12-D38C-77EA726E52BF}"/>
              </a:ext>
            </a:extLst>
          </p:cNvPr>
          <p:cNvSpPr>
            <a:spLocks noGrp="1"/>
          </p:cNvSpPr>
          <p:nvPr>
            <p:ph type="ctrTitle" hasCustomPrompt="1"/>
          </p:nvPr>
        </p:nvSpPr>
        <p:spPr>
          <a:xfrm>
            <a:off x="516093" y="2439016"/>
            <a:ext cx="4019933" cy="1979967"/>
          </a:xfrm>
          <a:prstGeom prst="rect">
            <a:avLst/>
          </a:prstGeom>
        </p:spPr>
        <p:txBody>
          <a:bodyPr anchor="b"/>
          <a:lstStyle>
            <a:lvl1pPr algn="l">
              <a:defRPr sz="6000" b="1">
                <a:solidFill>
                  <a:schemeClr val="tx1"/>
                </a:solidFill>
              </a:defRPr>
            </a:lvl1pPr>
          </a:lstStyle>
          <a:p>
            <a:r>
              <a:rPr lang="en-US" dirty="0"/>
              <a:t>Table of contents</a:t>
            </a:r>
            <a:endParaRPr lang="es-ES" dirty="0"/>
          </a:p>
        </p:txBody>
      </p:sp>
      <p:sp>
        <p:nvSpPr>
          <p:cNvPr id="4" name="Subtítulo 2">
            <a:extLst>
              <a:ext uri="{FF2B5EF4-FFF2-40B4-BE49-F238E27FC236}">
                <a16:creationId xmlns:a16="http://schemas.microsoft.com/office/drawing/2014/main" id="{8B2536A0-7DC2-A87D-369A-F71062A02F16}"/>
              </a:ext>
            </a:extLst>
          </p:cNvPr>
          <p:cNvSpPr>
            <a:spLocks noGrp="1"/>
          </p:cNvSpPr>
          <p:nvPr>
            <p:ph type="subTitle" idx="1" hasCustomPrompt="1"/>
          </p:nvPr>
        </p:nvSpPr>
        <p:spPr>
          <a:xfrm>
            <a:off x="6109352" y="1276039"/>
            <a:ext cx="5459909" cy="719988"/>
          </a:xfrm>
          <a:prstGeom prst="rect">
            <a:avLst/>
          </a:prstGeom>
        </p:spPr>
        <p:txBody>
          <a:bodyPr anchor="ct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Topic one</a:t>
            </a:r>
          </a:p>
        </p:txBody>
      </p:sp>
      <p:sp>
        <p:nvSpPr>
          <p:cNvPr id="12" name="Marcador de texto 2">
            <a:extLst>
              <a:ext uri="{FF2B5EF4-FFF2-40B4-BE49-F238E27FC236}">
                <a16:creationId xmlns:a16="http://schemas.microsoft.com/office/drawing/2014/main" id="{8F8585A0-1311-6555-8E2F-3319B66EC6F9}"/>
              </a:ext>
            </a:extLst>
          </p:cNvPr>
          <p:cNvSpPr>
            <a:spLocks noGrp="1"/>
          </p:cNvSpPr>
          <p:nvPr>
            <p:ph type="body" idx="16" hasCustomPrompt="1"/>
          </p:nvPr>
        </p:nvSpPr>
        <p:spPr>
          <a:xfrm>
            <a:off x="6109352" y="1996028"/>
            <a:ext cx="5459909" cy="719988"/>
          </a:xfrm>
          <a:prstGeom prst="rect">
            <a:avLst/>
          </a:prstGeom>
        </p:spPr>
        <p:txBody>
          <a:bodyPr anchor="ctr"/>
          <a:lstStyle>
            <a:lvl1pPr marL="0" indent="0">
              <a:buNone/>
              <a:defRPr sz="240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r>
              <a:rPr lang="en-US" dirty="0"/>
              <a:t>Topic two</a:t>
            </a:r>
          </a:p>
        </p:txBody>
      </p:sp>
      <p:sp>
        <p:nvSpPr>
          <p:cNvPr id="17" name="Marcador de texto 2">
            <a:extLst>
              <a:ext uri="{FF2B5EF4-FFF2-40B4-BE49-F238E27FC236}">
                <a16:creationId xmlns:a16="http://schemas.microsoft.com/office/drawing/2014/main" id="{58747893-9F7C-92BE-9D07-FCE3A2CD9D8B}"/>
              </a:ext>
            </a:extLst>
          </p:cNvPr>
          <p:cNvSpPr>
            <a:spLocks noGrp="1"/>
          </p:cNvSpPr>
          <p:nvPr>
            <p:ph type="body" idx="18" hasCustomPrompt="1"/>
          </p:nvPr>
        </p:nvSpPr>
        <p:spPr>
          <a:xfrm>
            <a:off x="5399738" y="1992526"/>
            <a:ext cx="682912" cy="719988"/>
          </a:xfrm>
          <a:prstGeom prst="rect">
            <a:avLst/>
          </a:prstGeom>
        </p:spPr>
        <p:txBody>
          <a:bodyPr anchor="ctr"/>
          <a:lstStyle>
            <a:lvl1pPr marL="0" indent="0">
              <a:buNone/>
              <a:defRPr sz="240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a:t>02.</a:t>
            </a:r>
          </a:p>
        </p:txBody>
      </p:sp>
      <p:sp>
        <p:nvSpPr>
          <p:cNvPr id="18" name="Marcador de texto 2">
            <a:extLst>
              <a:ext uri="{FF2B5EF4-FFF2-40B4-BE49-F238E27FC236}">
                <a16:creationId xmlns:a16="http://schemas.microsoft.com/office/drawing/2014/main" id="{DBE03AF1-214D-B528-72F4-45731F107531}"/>
              </a:ext>
            </a:extLst>
          </p:cNvPr>
          <p:cNvSpPr>
            <a:spLocks noGrp="1"/>
          </p:cNvSpPr>
          <p:nvPr>
            <p:ph type="body" idx="19" hasCustomPrompt="1"/>
          </p:nvPr>
        </p:nvSpPr>
        <p:spPr>
          <a:xfrm>
            <a:off x="5399737" y="1269036"/>
            <a:ext cx="682912" cy="719988"/>
          </a:xfrm>
          <a:prstGeom prst="rect">
            <a:avLst/>
          </a:prstGeom>
        </p:spPr>
        <p:txBody>
          <a:bodyPr anchor="ctr"/>
          <a:lstStyle>
            <a:lvl1pPr marL="0" indent="0">
              <a:buNone/>
              <a:defRPr sz="240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a:t>01.</a:t>
            </a:r>
          </a:p>
        </p:txBody>
      </p:sp>
      <p:sp>
        <p:nvSpPr>
          <p:cNvPr id="19" name="Marcador de texto 2">
            <a:extLst>
              <a:ext uri="{FF2B5EF4-FFF2-40B4-BE49-F238E27FC236}">
                <a16:creationId xmlns:a16="http://schemas.microsoft.com/office/drawing/2014/main" id="{758138CF-3515-470A-25D1-935693325DA4}"/>
              </a:ext>
            </a:extLst>
          </p:cNvPr>
          <p:cNvSpPr>
            <a:spLocks noGrp="1"/>
          </p:cNvSpPr>
          <p:nvPr>
            <p:ph type="body" idx="20" hasCustomPrompt="1"/>
          </p:nvPr>
        </p:nvSpPr>
        <p:spPr>
          <a:xfrm>
            <a:off x="6109352" y="2716016"/>
            <a:ext cx="5459909" cy="719988"/>
          </a:xfrm>
          <a:prstGeom prst="rect">
            <a:avLst/>
          </a:prstGeom>
        </p:spPr>
        <p:txBody>
          <a:bodyPr anchor="ctr"/>
          <a:lstStyle>
            <a:lvl1pPr marL="0" indent="0">
              <a:buNone/>
              <a:defRPr sz="240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Topic</a:t>
            </a:r>
            <a:r>
              <a:rPr lang="es-ES" dirty="0"/>
              <a:t> </a:t>
            </a:r>
            <a:r>
              <a:rPr lang="es-ES" dirty="0" err="1"/>
              <a:t>three</a:t>
            </a:r>
            <a:endParaRPr lang="es-ES" dirty="0"/>
          </a:p>
        </p:txBody>
      </p:sp>
      <p:sp>
        <p:nvSpPr>
          <p:cNvPr id="20" name="Marcador de texto 2">
            <a:extLst>
              <a:ext uri="{FF2B5EF4-FFF2-40B4-BE49-F238E27FC236}">
                <a16:creationId xmlns:a16="http://schemas.microsoft.com/office/drawing/2014/main" id="{C94048FA-88A0-E92E-44F7-8E24AE1A38A3}"/>
              </a:ext>
            </a:extLst>
          </p:cNvPr>
          <p:cNvSpPr>
            <a:spLocks noGrp="1"/>
          </p:cNvSpPr>
          <p:nvPr>
            <p:ph type="body" idx="21" hasCustomPrompt="1"/>
          </p:nvPr>
        </p:nvSpPr>
        <p:spPr>
          <a:xfrm>
            <a:off x="5399738" y="2719517"/>
            <a:ext cx="682912" cy="719988"/>
          </a:xfrm>
          <a:prstGeom prst="rect">
            <a:avLst/>
          </a:prstGeom>
        </p:spPr>
        <p:txBody>
          <a:bodyPr anchor="ctr"/>
          <a:lstStyle>
            <a:lvl1pPr marL="0" indent="0">
              <a:buNone/>
              <a:defRPr sz="240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a:t>03.</a:t>
            </a:r>
          </a:p>
        </p:txBody>
      </p:sp>
      <p:sp>
        <p:nvSpPr>
          <p:cNvPr id="21" name="Marcador de texto 2">
            <a:extLst>
              <a:ext uri="{FF2B5EF4-FFF2-40B4-BE49-F238E27FC236}">
                <a16:creationId xmlns:a16="http://schemas.microsoft.com/office/drawing/2014/main" id="{C1C802C6-0B6C-8319-0A36-F8720CFEDBAB}"/>
              </a:ext>
            </a:extLst>
          </p:cNvPr>
          <p:cNvSpPr>
            <a:spLocks noGrp="1"/>
          </p:cNvSpPr>
          <p:nvPr>
            <p:ph type="body" idx="22" hasCustomPrompt="1"/>
          </p:nvPr>
        </p:nvSpPr>
        <p:spPr>
          <a:xfrm>
            <a:off x="6109352" y="3435683"/>
            <a:ext cx="5459909" cy="719988"/>
          </a:xfrm>
          <a:prstGeom prst="rect">
            <a:avLst/>
          </a:prstGeom>
        </p:spPr>
        <p:txBody>
          <a:bodyPr anchor="ctr"/>
          <a:lstStyle>
            <a:lvl1pPr marL="0" indent="0">
              <a:buNone/>
              <a:defRPr sz="240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Topic</a:t>
            </a:r>
            <a:r>
              <a:rPr lang="es-ES" dirty="0"/>
              <a:t> </a:t>
            </a:r>
            <a:r>
              <a:rPr lang="es-ES" dirty="0" err="1"/>
              <a:t>four</a:t>
            </a:r>
            <a:endParaRPr lang="es-ES" dirty="0"/>
          </a:p>
        </p:txBody>
      </p:sp>
      <p:sp>
        <p:nvSpPr>
          <p:cNvPr id="22" name="Marcador de texto 2">
            <a:extLst>
              <a:ext uri="{FF2B5EF4-FFF2-40B4-BE49-F238E27FC236}">
                <a16:creationId xmlns:a16="http://schemas.microsoft.com/office/drawing/2014/main" id="{6E04AE05-3E5A-C10B-D0C9-74722C2F7E8A}"/>
              </a:ext>
            </a:extLst>
          </p:cNvPr>
          <p:cNvSpPr>
            <a:spLocks noGrp="1"/>
          </p:cNvSpPr>
          <p:nvPr>
            <p:ph type="body" idx="23" hasCustomPrompt="1"/>
          </p:nvPr>
        </p:nvSpPr>
        <p:spPr>
          <a:xfrm>
            <a:off x="5399738" y="3439184"/>
            <a:ext cx="682912" cy="719988"/>
          </a:xfrm>
          <a:prstGeom prst="rect">
            <a:avLst/>
          </a:prstGeom>
        </p:spPr>
        <p:txBody>
          <a:bodyPr anchor="ctr"/>
          <a:lstStyle>
            <a:lvl1pPr marL="0" indent="0">
              <a:buNone/>
              <a:defRPr sz="240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a:t>04.</a:t>
            </a:r>
          </a:p>
        </p:txBody>
      </p:sp>
      <p:sp>
        <p:nvSpPr>
          <p:cNvPr id="23" name="Marcador de texto 2">
            <a:extLst>
              <a:ext uri="{FF2B5EF4-FFF2-40B4-BE49-F238E27FC236}">
                <a16:creationId xmlns:a16="http://schemas.microsoft.com/office/drawing/2014/main" id="{F88F08F6-D460-06EC-68A7-C3CE673D2774}"/>
              </a:ext>
            </a:extLst>
          </p:cNvPr>
          <p:cNvSpPr>
            <a:spLocks noGrp="1"/>
          </p:cNvSpPr>
          <p:nvPr>
            <p:ph type="body" idx="24" hasCustomPrompt="1"/>
          </p:nvPr>
        </p:nvSpPr>
        <p:spPr>
          <a:xfrm>
            <a:off x="6109352" y="4149039"/>
            <a:ext cx="5459909" cy="719988"/>
          </a:xfrm>
          <a:prstGeom prst="rect">
            <a:avLst/>
          </a:prstGeom>
        </p:spPr>
        <p:txBody>
          <a:bodyPr anchor="ctr"/>
          <a:lstStyle>
            <a:lvl1pPr marL="0" indent="0">
              <a:buNone/>
              <a:defRPr sz="240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Topic</a:t>
            </a:r>
            <a:r>
              <a:rPr lang="es-ES" dirty="0"/>
              <a:t> </a:t>
            </a:r>
            <a:r>
              <a:rPr lang="es-ES" dirty="0" err="1"/>
              <a:t>five</a:t>
            </a:r>
            <a:endParaRPr lang="es-ES" dirty="0"/>
          </a:p>
        </p:txBody>
      </p:sp>
      <p:sp>
        <p:nvSpPr>
          <p:cNvPr id="24" name="Marcador de texto 2">
            <a:extLst>
              <a:ext uri="{FF2B5EF4-FFF2-40B4-BE49-F238E27FC236}">
                <a16:creationId xmlns:a16="http://schemas.microsoft.com/office/drawing/2014/main" id="{AE58AE75-7033-58C7-0CF9-F58538FD1559}"/>
              </a:ext>
            </a:extLst>
          </p:cNvPr>
          <p:cNvSpPr>
            <a:spLocks noGrp="1"/>
          </p:cNvSpPr>
          <p:nvPr>
            <p:ph type="body" idx="25" hasCustomPrompt="1"/>
          </p:nvPr>
        </p:nvSpPr>
        <p:spPr>
          <a:xfrm>
            <a:off x="5399738" y="4152540"/>
            <a:ext cx="682912" cy="719988"/>
          </a:xfrm>
          <a:prstGeom prst="rect">
            <a:avLst/>
          </a:prstGeom>
        </p:spPr>
        <p:txBody>
          <a:bodyPr anchor="ctr"/>
          <a:lstStyle>
            <a:lvl1pPr marL="0" indent="0">
              <a:buNone/>
              <a:defRPr sz="240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a:t>05.</a:t>
            </a:r>
          </a:p>
        </p:txBody>
      </p:sp>
      <p:sp>
        <p:nvSpPr>
          <p:cNvPr id="25" name="Marcador de texto 2">
            <a:extLst>
              <a:ext uri="{FF2B5EF4-FFF2-40B4-BE49-F238E27FC236}">
                <a16:creationId xmlns:a16="http://schemas.microsoft.com/office/drawing/2014/main" id="{E69A1A57-E3E6-BB8F-6B48-C0AE33D84D0A}"/>
              </a:ext>
            </a:extLst>
          </p:cNvPr>
          <p:cNvSpPr>
            <a:spLocks noGrp="1"/>
          </p:cNvSpPr>
          <p:nvPr>
            <p:ph type="body" idx="26" hasCustomPrompt="1"/>
          </p:nvPr>
        </p:nvSpPr>
        <p:spPr>
          <a:xfrm>
            <a:off x="6109352" y="4868976"/>
            <a:ext cx="5459909" cy="719988"/>
          </a:xfrm>
          <a:prstGeom prst="rect">
            <a:avLst/>
          </a:prstGeom>
        </p:spPr>
        <p:txBody>
          <a:bodyPr anchor="ctr"/>
          <a:lstStyle>
            <a:lvl1pPr marL="0" indent="0">
              <a:buNone/>
              <a:defRPr sz="240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Topic</a:t>
            </a:r>
            <a:r>
              <a:rPr lang="es-ES" dirty="0"/>
              <a:t> </a:t>
            </a:r>
            <a:r>
              <a:rPr lang="es-ES" dirty="0" err="1"/>
              <a:t>six</a:t>
            </a:r>
            <a:endParaRPr lang="es-ES" dirty="0"/>
          </a:p>
        </p:txBody>
      </p:sp>
      <p:sp>
        <p:nvSpPr>
          <p:cNvPr id="26" name="Marcador de texto 2">
            <a:extLst>
              <a:ext uri="{FF2B5EF4-FFF2-40B4-BE49-F238E27FC236}">
                <a16:creationId xmlns:a16="http://schemas.microsoft.com/office/drawing/2014/main" id="{544E1B58-661B-C9AF-235F-EF68C0A52E5B}"/>
              </a:ext>
            </a:extLst>
          </p:cNvPr>
          <p:cNvSpPr>
            <a:spLocks noGrp="1"/>
          </p:cNvSpPr>
          <p:nvPr>
            <p:ph type="body" idx="27" hasCustomPrompt="1"/>
          </p:nvPr>
        </p:nvSpPr>
        <p:spPr>
          <a:xfrm>
            <a:off x="5399738" y="4872477"/>
            <a:ext cx="682912" cy="719988"/>
          </a:xfrm>
          <a:prstGeom prst="rect">
            <a:avLst/>
          </a:prstGeom>
        </p:spPr>
        <p:txBody>
          <a:bodyPr anchor="ctr"/>
          <a:lstStyle>
            <a:lvl1pPr marL="0" indent="0">
              <a:buNone/>
              <a:defRPr sz="240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a:t>06.</a:t>
            </a:r>
          </a:p>
        </p:txBody>
      </p:sp>
      <p:cxnSp>
        <p:nvCxnSpPr>
          <p:cNvPr id="28" name="Conector recto 27">
            <a:extLst>
              <a:ext uri="{FF2B5EF4-FFF2-40B4-BE49-F238E27FC236}">
                <a16:creationId xmlns:a16="http://schemas.microsoft.com/office/drawing/2014/main" id="{E377AECC-AD6C-C013-AFD9-3C987556161F}"/>
              </a:ext>
            </a:extLst>
          </p:cNvPr>
          <p:cNvCxnSpPr/>
          <p:nvPr userDrawn="1"/>
        </p:nvCxnSpPr>
        <p:spPr>
          <a:xfrm>
            <a:off x="5399737" y="1989024"/>
            <a:ext cx="6169524"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29" name="Conector recto 28">
            <a:extLst>
              <a:ext uri="{FF2B5EF4-FFF2-40B4-BE49-F238E27FC236}">
                <a16:creationId xmlns:a16="http://schemas.microsoft.com/office/drawing/2014/main" id="{13721596-65DD-AB56-8D11-992E205F0CCD}"/>
              </a:ext>
            </a:extLst>
          </p:cNvPr>
          <p:cNvCxnSpPr/>
          <p:nvPr userDrawn="1"/>
        </p:nvCxnSpPr>
        <p:spPr>
          <a:xfrm>
            <a:off x="5399737" y="2708691"/>
            <a:ext cx="6169524"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30" name="Conector recto 29">
            <a:extLst>
              <a:ext uri="{FF2B5EF4-FFF2-40B4-BE49-F238E27FC236}">
                <a16:creationId xmlns:a16="http://schemas.microsoft.com/office/drawing/2014/main" id="{7EA01CD1-3F25-5C3A-FD6B-6316C07D587F}"/>
              </a:ext>
            </a:extLst>
          </p:cNvPr>
          <p:cNvCxnSpPr/>
          <p:nvPr userDrawn="1"/>
        </p:nvCxnSpPr>
        <p:spPr>
          <a:xfrm>
            <a:off x="5399737" y="3448061"/>
            <a:ext cx="6169524"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31" name="Conector recto 30">
            <a:extLst>
              <a:ext uri="{FF2B5EF4-FFF2-40B4-BE49-F238E27FC236}">
                <a16:creationId xmlns:a16="http://schemas.microsoft.com/office/drawing/2014/main" id="{87BB0F88-A2F3-CE2E-EBBC-1419BBE636B8}"/>
              </a:ext>
            </a:extLst>
          </p:cNvPr>
          <p:cNvCxnSpPr/>
          <p:nvPr userDrawn="1"/>
        </p:nvCxnSpPr>
        <p:spPr>
          <a:xfrm>
            <a:off x="5399737" y="4156491"/>
            <a:ext cx="6169524"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32" name="Conector recto 31">
            <a:extLst>
              <a:ext uri="{FF2B5EF4-FFF2-40B4-BE49-F238E27FC236}">
                <a16:creationId xmlns:a16="http://schemas.microsoft.com/office/drawing/2014/main" id="{99762DB5-4FD9-C6F7-E1A9-046F36FC8574}"/>
              </a:ext>
            </a:extLst>
          </p:cNvPr>
          <p:cNvCxnSpPr/>
          <p:nvPr userDrawn="1"/>
        </p:nvCxnSpPr>
        <p:spPr>
          <a:xfrm>
            <a:off x="5399737" y="4867691"/>
            <a:ext cx="6169524" cy="0"/>
          </a:xfrm>
          <a:prstGeom prst="line">
            <a:avLst/>
          </a:prstGeom>
        </p:spPr>
        <p:style>
          <a:lnRef idx="1">
            <a:schemeClr val="accent4"/>
          </a:lnRef>
          <a:fillRef idx="0">
            <a:schemeClr val="accent4"/>
          </a:fillRef>
          <a:effectRef idx="0">
            <a:schemeClr val="accent4"/>
          </a:effectRef>
          <a:fontRef idx="minor">
            <a:schemeClr val="tx1"/>
          </a:fontRef>
        </p:style>
      </p:cxnSp>
      <p:grpSp>
        <p:nvGrpSpPr>
          <p:cNvPr id="7" name="Grupo 6">
            <a:extLst>
              <a:ext uri="{FF2B5EF4-FFF2-40B4-BE49-F238E27FC236}">
                <a16:creationId xmlns:a16="http://schemas.microsoft.com/office/drawing/2014/main" id="{99D123A2-8205-5F97-6103-C266C6ACA6BF}"/>
              </a:ext>
            </a:extLst>
          </p:cNvPr>
          <p:cNvGrpSpPr/>
          <p:nvPr userDrawn="1"/>
        </p:nvGrpSpPr>
        <p:grpSpPr>
          <a:xfrm>
            <a:off x="11204532" y="-110937"/>
            <a:ext cx="778910" cy="911102"/>
            <a:chOff x="11204532" y="-110937"/>
            <a:chExt cx="778910" cy="911102"/>
          </a:xfrm>
        </p:grpSpPr>
        <p:sp>
          <p:nvSpPr>
            <p:cNvPr id="8" name="Rectángulo: esquinas redondeadas 7">
              <a:extLst>
                <a:ext uri="{FF2B5EF4-FFF2-40B4-BE49-F238E27FC236}">
                  <a16:creationId xmlns:a16="http://schemas.microsoft.com/office/drawing/2014/main" id="{53B12111-42B6-9E22-FDD1-424F0689CE7F}"/>
                </a:ext>
              </a:extLst>
            </p:cNvPr>
            <p:cNvSpPr/>
            <p:nvPr userDrawn="1"/>
          </p:nvSpPr>
          <p:spPr>
            <a:xfrm>
              <a:off x="11204532" y="-110937"/>
              <a:ext cx="778910" cy="911102"/>
            </a:xfrm>
            <a:prstGeom prst="roundRect">
              <a:avLst>
                <a:gd name="adj" fmla="val 7135"/>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9" name="Gráfico 8">
              <a:extLst>
                <a:ext uri="{FF2B5EF4-FFF2-40B4-BE49-F238E27FC236}">
                  <a16:creationId xmlns:a16="http://schemas.microsoft.com/office/drawing/2014/main" id="{3215BF55-1CCB-0729-FD15-93FF6AE7237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350631" y="138112"/>
              <a:ext cx="486712" cy="509889"/>
            </a:xfrm>
            <a:prstGeom prst="rect">
              <a:avLst/>
            </a:prstGeom>
          </p:spPr>
        </p:pic>
      </p:grpSp>
    </p:spTree>
    <p:extLst>
      <p:ext uri="{BB962C8B-B14F-4D97-AF65-F5344CB8AC3E}">
        <p14:creationId xmlns:p14="http://schemas.microsoft.com/office/powerpoint/2010/main" val="1671410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ection ">
    <p:bg>
      <p:bgPr>
        <a:solidFill>
          <a:schemeClr val="tx2"/>
        </a:solidFill>
        <a:effectLst/>
      </p:bgPr>
    </p:bg>
    <p:spTree>
      <p:nvGrpSpPr>
        <p:cNvPr id="1" name=""/>
        <p:cNvGrpSpPr/>
        <p:nvPr/>
      </p:nvGrpSpPr>
      <p:grpSpPr>
        <a:xfrm>
          <a:off x="0" y="0"/>
          <a:ext cx="0" cy="0"/>
          <a:chOff x="0" y="0"/>
          <a:chExt cx="0" cy="0"/>
        </a:xfrm>
      </p:grpSpPr>
      <p:pic>
        <p:nvPicPr>
          <p:cNvPr id="12" name="Gráfico 11">
            <a:extLst>
              <a:ext uri="{FF2B5EF4-FFF2-40B4-BE49-F238E27FC236}">
                <a16:creationId xmlns:a16="http://schemas.microsoft.com/office/drawing/2014/main" id="{42F49943-4CE0-EF53-012D-EB051BAB86E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995935" y="-230939"/>
            <a:ext cx="2338535" cy="3768846"/>
          </a:xfrm>
          <a:prstGeom prst="rect">
            <a:avLst/>
          </a:prstGeom>
        </p:spPr>
      </p:pic>
      <p:pic>
        <p:nvPicPr>
          <p:cNvPr id="16" name="Gráfico 15">
            <a:extLst>
              <a:ext uri="{FF2B5EF4-FFF2-40B4-BE49-F238E27FC236}">
                <a16:creationId xmlns:a16="http://schemas.microsoft.com/office/drawing/2014/main" id="{1B9258F2-7DCE-C108-569E-28E3DF1B321B}"/>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5161050"/>
            <a:ext cx="1438382" cy="1630167"/>
          </a:xfrm>
          <a:prstGeom prst="rect">
            <a:avLst/>
          </a:prstGeom>
        </p:spPr>
      </p:pic>
      <p:sp>
        <p:nvSpPr>
          <p:cNvPr id="28" name="Título 27">
            <a:extLst>
              <a:ext uri="{FF2B5EF4-FFF2-40B4-BE49-F238E27FC236}">
                <a16:creationId xmlns:a16="http://schemas.microsoft.com/office/drawing/2014/main" id="{950E5AFE-0998-FB00-0D0B-104259B92752}"/>
              </a:ext>
            </a:extLst>
          </p:cNvPr>
          <p:cNvSpPr>
            <a:spLocks noGrp="1"/>
          </p:cNvSpPr>
          <p:nvPr>
            <p:ph type="title" hasCustomPrompt="1"/>
          </p:nvPr>
        </p:nvSpPr>
        <p:spPr>
          <a:xfrm>
            <a:off x="497805" y="1299631"/>
            <a:ext cx="7360578" cy="2835766"/>
          </a:xfrm>
          <a:prstGeom prst="rect">
            <a:avLst/>
          </a:prstGeom>
        </p:spPr>
        <p:txBody>
          <a:bodyPr/>
          <a:lstStyle>
            <a:lvl1pPr marL="0" marR="0" indent="0" algn="l" defTabSz="914400" rtl="0" eaLnBrk="1" fontAlgn="auto" latinLnBrk="0" hangingPunct="1">
              <a:lnSpc>
                <a:spcPct val="90000"/>
              </a:lnSpc>
              <a:spcBef>
                <a:spcPct val="0"/>
              </a:spcBef>
              <a:spcAft>
                <a:spcPts val="0"/>
              </a:spcAft>
              <a:buClrTx/>
              <a:buSzTx/>
              <a:buFontTx/>
              <a:buNone/>
              <a:tabLst/>
              <a:defRPr sz="6000" b="1">
                <a:solidFill>
                  <a:srgbClr val="F7F2CF"/>
                </a:solidFill>
              </a:defRPr>
            </a:lvl1pPr>
          </a:lstStyle>
          <a:p>
            <a:r>
              <a:rPr lang="es-ES" dirty="0" err="1"/>
              <a:t>Include</a:t>
            </a:r>
            <a:r>
              <a:rPr lang="es-ES" dirty="0"/>
              <a:t> the </a:t>
            </a:r>
            <a:br>
              <a:rPr lang="es-ES" dirty="0"/>
            </a:br>
            <a:r>
              <a:rPr lang="es-ES" dirty="0" err="1"/>
              <a:t>section</a:t>
            </a:r>
            <a:r>
              <a:rPr lang="es-ES" dirty="0"/>
              <a:t> </a:t>
            </a:r>
            <a:r>
              <a:rPr lang="es-ES" dirty="0" err="1"/>
              <a:t>title</a:t>
            </a:r>
            <a:r>
              <a:rPr lang="es-ES" dirty="0"/>
              <a:t> </a:t>
            </a:r>
            <a:r>
              <a:rPr lang="es-ES" dirty="0" err="1"/>
              <a:t>here</a:t>
            </a:r>
            <a:endParaRPr lang="es-ES" dirty="0"/>
          </a:p>
        </p:txBody>
      </p:sp>
      <p:sp>
        <p:nvSpPr>
          <p:cNvPr id="31" name="Marcador de texto 30">
            <a:extLst>
              <a:ext uri="{FF2B5EF4-FFF2-40B4-BE49-F238E27FC236}">
                <a16:creationId xmlns:a16="http://schemas.microsoft.com/office/drawing/2014/main" id="{D650F30E-9F94-7234-827E-195F3F85556E}"/>
              </a:ext>
            </a:extLst>
          </p:cNvPr>
          <p:cNvSpPr>
            <a:spLocks noGrp="1"/>
          </p:cNvSpPr>
          <p:nvPr>
            <p:ph type="body" sz="quarter" idx="10" hasCustomPrompt="1"/>
          </p:nvPr>
        </p:nvSpPr>
        <p:spPr>
          <a:xfrm>
            <a:off x="7551506" y="4140486"/>
            <a:ext cx="3801938" cy="2900788"/>
          </a:xfrm>
          <a:prstGeom prst="rect">
            <a:avLst/>
          </a:prstGeom>
        </p:spPr>
        <p:txBody>
          <a:bodyPr anchor="b"/>
          <a:lstStyle>
            <a:lvl1pPr algn="r">
              <a:buNone/>
              <a:defRPr sz="20000">
                <a:solidFill>
                  <a:schemeClr val="bg1">
                    <a:alpha val="20000"/>
                  </a:schemeClr>
                </a:solidFill>
                <a:latin typeface="+mj-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s-ES" dirty="0"/>
              <a:t>01.</a:t>
            </a:r>
          </a:p>
        </p:txBody>
      </p:sp>
    </p:spTree>
    <p:extLst>
      <p:ext uri="{BB962C8B-B14F-4D97-AF65-F5344CB8AC3E}">
        <p14:creationId xmlns:p14="http://schemas.microsoft.com/office/powerpoint/2010/main" val="15192306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_title">
    <p:bg>
      <p:bgPr>
        <a:solidFill>
          <a:srgbClr val="F7F2CF"/>
        </a:solidFill>
        <a:effectLst/>
      </p:bgPr>
    </p:bg>
    <p:spTree>
      <p:nvGrpSpPr>
        <p:cNvPr id="1" name=""/>
        <p:cNvGrpSpPr/>
        <p:nvPr/>
      </p:nvGrpSpPr>
      <p:grpSpPr>
        <a:xfrm>
          <a:off x="0" y="0"/>
          <a:ext cx="0" cy="0"/>
          <a:chOff x="0" y="0"/>
          <a:chExt cx="0" cy="0"/>
        </a:xfrm>
      </p:grpSpPr>
      <p:sp>
        <p:nvSpPr>
          <p:cNvPr id="10" name="Título 1">
            <a:extLst>
              <a:ext uri="{FF2B5EF4-FFF2-40B4-BE49-F238E27FC236}">
                <a16:creationId xmlns:a16="http://schemas.microsoft.com/office/drawing/2014/main" id="{D835DD96-C492-F424-6A9E-D3A2EE021EA4}"/>
              </a:ext>
            </a:extLst>
          </p:cNvPr>
          <p:cNvSpPr>
            <a:spLocks noGrp="1"/>
          </p:cNvSpPr>
          <p:nvPr>
            <p:ph type="title" hasCustomPrompt="1"/>
          </p:nvPr>
        </p:nvSpPr>
        <p:spPr>
          <a:xfrm>
            <a:off x="6393627" y="1269036"/>
            <a:ext cx="5166264" cy="2026459"/>
          </a:xfrm>
          <a:prstGeom prst="rect">
            <a:avLst/>
          </a:prstGeom>
        </p:spPr>
        <p:txBody>
          <a:bodyPr anchor="b"/>
          <a:lstStyle>
            <a:lvl1pPr>
              <a:defRPr sz="5000" b="1">
                <a:solidFill>
                  <a:schemeClr val="tx1"/>
                </a:solidFill>
              </a:defRPr>
            </a:lvl1pPr>
          </a:lstStyle>
          <a:p>
            <a:r>
              <a:rPr lang="es-ES" dirty="0" err="1"/>
              <a:t>Insert</a:t>
            </a:r>
            <a:r>
              <a:rPr lang="es-ES" dirty="0"/>
              <a:t> </a:t>
            </a:r>
            <a:r>
              <a:rPr lang="es-ES" dirty="0" err="1"/>
              <a:t>title</a:t>
            </a:r>
            <a:endParaRPr lang="es-ES" dirty="0"/>
          </a:p>
        </p:txBody>
      </p:sp>
      <p:sp>
        <p:nvSpPr>
          <p:cNvPr id="17" name="Marcador de texto 2">
            <a:extLst>
              <a:ext uri="{FF2B5EF4-FFF2-40B4-BE49-F238E27FC236}">
                <a16:creationId xmlns:a16="http://schemas.microsoft.com/office/drawing/2014/main" id="{093069A8-73A8-24EA-332D-C3D16A692094}"/>
              </a:ext>
            </a:extLst>
          </p:cNvPr>
          <p:cNvSpPr>
            <a:spLocks noGrp="1"/>
          </p:cNvSpPr>
          <p:nvPr>
            <p:ph type="body" idx="1" hasCustomPrompt="1"/>
          </p:nvPr>
        </p:nvSpPr>
        <p:spPr>
          <a:xfrm>
            <a:off x="6389643" y="3429001"/>
            <a:ext cx="5166265" cy="2879952"/>
          </a:xfrm>
          <a:prstGeom prst="rect">
            <a:avLst/>
          </a:prstGeom>
        </p:spPr>
        <p:txBody>
          <a:bodyPr/>
          <a:lstStyle>
            <a:lvl1pPr marL="0" indent="0">
              <a:lnSpc>
                <a:spcPct val="100000"/>
              </a:lnSpc>
              <a:buNone/>
              <a:defRPr sz="17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The quick brown fox jumped over the lazy dog into a shimmering pool of rainwater that had gathered since the last frost. Soft clusters of leaves fall without a plan to the ground.</a:t>
            </a:r>
            <a:endParaRPr lang="es-ES" dirty="0"/>
          </a:p>
        </p:txBody>
      </p:sp>
      <p:sp>
        <p:nvSpPr>
          <p:cNvPr id="11" name="Marcador de posición de imagen 37">
            <a:extLst>
              <a:ext uri="{FF2B5EF4-FFF2-40B4-BE49-F238E27FC236}">
                <a16:creationId xmlns:a16="http://schemas.microsoft.com/office/drawing/2014/main" id="{48155893-9E62-4885-9C21-8E4375D9B797}"/>
              </a:ext>
            </a:extLst>
          </p:cNvPr>
          <p:cNvSpPr>
            <a:spLocks noGrp="1"/>
          </p:cNvSpPr>
          <p:nvPr>
            <p:ph type="pic" sz="quarter" idx="21"/>
          </p:nvPr>
        </p:nvSpPr>
        <p:spPr>
          <a:xfrm>
            <a:off x="636091" y="669046"/>
            <a:ext cx="5459909" cy="5519908"/>
          </a:xfrm>
          <a:prstGeom prst="roundRect">
            <a:avLst>
              <a:gd name="adj" fmla="val 2618"/>
            </a:avLst>
          </a:prstGeom>
          <a:solidFill>
            <a:schemeClr val="tx1"/>
          </a:solidFill>
        </p:spPr>
        <p:txBody>
          <a:bodyPr/>
          <a:lstStyle/>
          <a:p>
            <a:endParaRPr lang="es-ES"/>
          </a:p>
        </p:txBody>
      </p:sp>
      <p:sp>
        <p:nvSpPr>
          <p:cNvPr id="3" name="Marcador de texto 2">
            <a:extLst>
              <a:ext uri="{FF2B5EF4-FFF2-40B4-BE49-F238E27FC236}">
                <a16:creationId xmlns:a16="http://schemas.microsoft.com/office/drawing/2014/main" id="{BCA7BE51-CEEA-BB23-454B-F240A7E10800}"/>
              </a:ext>
            </a:extLst>
          </p:cNvPr>
          <p:cNvSpPr>
            <a:spLocks noGrp="1"/>
          </p:cNvSpPr>
          <p:nvPr>
            <p:ph type="body" idx="18" hasCustomPrompt="1"/>
          </p:nvPr>
        </p:nvSpPr>
        <p:spPr>
          <a:xfrm>
            <a:off x="9761198" y="6562455"/>
            <a:ext cx="2222244" cy="406486"/>
          </a:xfrm>
          <a:prstGeom prst="roundRect">
            <a:avLst>
              <a:gd name="adj" fmla="val 18815"/>
            </a:avLst>
          </a:prstGeom>
          <a:solidFill>
            <a:schemeClr val="accent3"/>
          </a:solidFill>
        </p:spPr>
        <p:txBody>
          <a:bodyPr anchor="t"/>
          <a:lstStyle>
            <a:lvl1pPr marL="0" indent="0" algn="ctr">
              <a:buNone/>
              <a:defRPr sz="1400">
                <a:solidFill>
                  <a:srgbClr val="F7F2CF"/>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Include</a:t>
            </a:r>
            <a:r>
              <a:rPr lang="es-ES" dirty="0"/>
              <a:t> </a:t>
            </a:r>
            <a:r>
              <a:rPr lang="es-ES" dirty="0" err="1"/>
              <a:t>section</a:t>
            </a:r>
            <a:r>
              <a:rPr lang="es-ES" dirty="0"/>
              <a:t> </a:t>
            </a:r>
            <a:r>
              <a:rPr lang="es-ES" dirty="0" err="1"/>
              <a:t>name</a:t>
            </a:r>
            <a:endParaRPr lang="es-ES" dirty="0"/>
          </a:p>
        </p:txBody>
      </p:sp>
      <p:sp>
        <p:nvSpPr>
          <p:cNvPr id="6" name="Marcador de texto 2">
            <a:extLst>
              <a:ext uri="{FF2B5EF4-FFF2-40B4-BE49-F238E27FC236}">
                <a16:creationId xmlns:a16="http://schemas.microsoft.com/office/drawing/2014/main" id="{536E8356-42FE-2499-AF7E-D202BC121A08}"/>
              </a:ext>
            </a:extLst>
          </p:cNvPr>
          <p:cNvSpPr>
            <a:spLocks noGrp="1"/>
          </p:cNvSpPr>
          <p:nvPr>
            <p:ph type="body" idx="26" hasCustomPrompt="1"/>
          </p:nvPr>
        </p:nvSpPr>
        <p:spPr>
          <a:xfrm>
            <a:off x="9095950" y="6562455"/>
            <a:ext cx="545250" cy="406486"/>
          </a:xfrm>
          <a:prstGeom prst="roundRect">
            <a:avLst/>
          </a:prstGeom>
          <a:solidFill>
            <a:schemeClr val="bg1"/>
          </a:solidFill>
        </p:spPr>
        <p:txBody>
          <a:bodyPr tIns="36000" anchor="t"/>
          <a:lstStyle>
            <a:lvl1pPr marL="0" indent="0" algn="ctr">
              <a:lnSpc>
                <a:spcPct val="100000"/>
              </a:lnSpc>
              <a:buNone/>
              <a:defRPr sz="14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fld id="{06B9D837-F6A5-4707-9753-A2486682AD92}" type="slidenum">
              <a:rPr lang="en-US" smtClean="0"/>
              <a:t>‹Nº›</a:t>
            </a:fld>
            <a:endParaRPr lang="es-ES" dirty="0"/>
          </a:p>
        </p:txBody>
      </p:sp>
      <p:grpSp>
        <p:nvGrpSpPr>
          <p:cNvPr id="8" name="Grupo 7">
            <a:extLst>
              <a:ext uri="{FF2B5EF4-FFF2-40B4-BE49-F238E27FC236}">
                <a16:creationId xmlns:a16="http://schemas.microsoft.com/office/drawing/2014/main" id="{EB9AD285-2E34-0577-AF40-3F5AE0E04DD3}"/>
              </a:ext>
            </a:extLst>
          </p:cNvPr>
          <p:cNvGrpSpPr/>
          <p:nvPr userDrawn="1"/>
        </p:nvGrpSpPr>
        <p:grpSpPr>
          <a:xfrm>
            <a:off x="11204532" y="-110937"/>
            <a:ext cx="778910" cy="911102"/>
            <a:chOff x="11204532" y="-110937"/>
            <a:chExt cx="778910" cy="911102"/>
          </a:xfrm>
        </p:grpSpPr>
        <p:sp>
          <p:nvSpPr>
            <p:cNvPr id="9" name="Rectángulo: esquinas redondeadas 8">
              <a:extLst>
                <a:ext uri="{FF2B5EF4-FFF2-40B4-BE49-F238E27FC236}">
                  <a16:creationId xmlns:a16="http://schemas.microsoft.com/office/drawing/2014/main" id="{2F5DFC7A-24BD-9402-1E0C-62BF0AA5E30A}"/>
                </a:ext>
              </a:extLst>
            </p:cNvPr>
            <p:cNvSpPr/>
            <p:nvPr userDrawn="1"/>
          </p:nvSpPr>
          <p:spPr>
            <a:xfrm>
              <a:off x="11204532" y="-110937"/>
              <a:ext cx="778910" cy="911102"/>
            </a:xfrm>
            <a:prstGeom prst="roundRect">
              <a:avLst>
                <a:gd name="adj" fmla="val 7135"/>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12" name="Gráfico 11">
              <a:extLst>
                <a:ext uri="{FF2B5EF4-FFF2-40B4-BE49-F238E27FC236}">
                  <a16:creationId xmlns:a16="http://schemas.microsoft.com/office/drawing/2014/main" id="{A75DFC9A-3C4F-880F-7D76-9B81CA7978E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350631" y="138112"/>
              <a:ext cx="486712" cy="509889"/>
            </a:xfrm>
            <a:prstGeom prst="rect">
              <a:avLst/>
            </a:prstGeom>
          </p:spPr>
        </p:pic>
      </p:grpSp>
    </p:spTree>
    <p:extLst>
      <p:ext uri="{BB962C8B-B14F-4D97-AF65-F5344CB8AC3E}">
        <p14:creationId xmlns:p14="http://schemas.microsoft.com/office/powerpoint/2010/main" val="597457315"/>
      </p:ext>
    </p:extLst>
  </p:cSld>
  <p:clrMapOvr>
    <a:masterClrMapping/>
  </p:clrMapOvr>
  <p:hf hdr="0" ftr="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s">
    <p:bg>
      <p:bgPr>
        <a:solidFill>
          <a:srgbClr val="F7F2CF"/>
        </a:solidFill>
        <a:effectLst/>
      </p:bgPr>
    </p:bg>
    <p:spTree>
      <p:nvGrpSpPr>
        <p:cNvPr id="1" name=""/>
        <p:cNvGrpSpPr/>
        <p:nvPr/>
      </p:nvGrpSpPr>
      <p:grpSpPr>
        <a:xfrm>
          <a:off x="0" y="0"/>
          <a:ext cx="0" cy="0"/>
          <a:chOff x="0" y="0"/>
          <a:chExt cx="0" cy="0"/>
        </a:xfrm>
      </p:grpSpPr>
      <p:sp>
        <p:nvSpPr>
          <p:cNvPr id="10" name="Título 1">
            <a:extLst>
              <a:ext uri="{FF2B5EF4-FFF2-40B4-BE49-F238E27FC236}">
                <a16:creationId xmlns:a16="http://schemas.microsoft.com/office/drawing/2014/main" id="{D835DD96-C492-F424-6A9E-D3A2EE021EA4}"/>
              </a:ext>
            </a:extLst>
          </p:cNvPr>
          <p:cNvSpPr>
            <a:spLocks noGrp="1"/>
          </p:cNvSpPr>
          <p:nvPr>
            <p:ph type="title" hasCustomPrompt="1"/>
          </p:nvPr>
        </p:nvSpPr>
        <p:spPr>
          <a:xfrm>
            <a:off x="516092" y="644849"/>
            <a:ext cx="10593723" cy="864184"/>
          </a:xfrm>
          <a:prstGeom prst="rect">
            <a:avLst/>
          </a:prstGeom>
        </p:spPr>
        <p:txBody>
          <a:bodyPr anchor="t"/>
          <a:lstStyle>
            <a:lvl1pPr>
              <a:defRPr sz="5000" b="1">
                <a:solidFill>
                  <a:schemeClr val="tx1"/>
                </a:solidFill>
              </a:defRPr>
            </a:lvl1pPr>
          </a:lstStyle>
          <a:p>
            <a:r>
              <a:rPr lang="es-ES" dirty="0" err="1"/>
              <a:t>Insert</a:t>
            </a:r>
            <a:r>
              <a:rPr lang="es-ES" dirty="0"/>
              <a:t> </a:t>
            </a:r>
            <a:r>
              <a:rPr lang="es-ES" dirty="0" err="1"/>
              <a:t>title</a:t>
            </a:r>
            <a:endParaRPr lang="es-ES" dirty="0"/>
          </a:p>
        </p:txBody>
      </p:sp>
      <p:sp>
        <p:nvSpPr>
          <p:cNvPr id="17" name="Marcador de texto 2">
            <a:extLst>
              <a:ext uri="{FF2B5EF4-FFF2-40B4-BE49-F238E27FC236}">
                <a16:creationId xmlns:a16="http://schemas.microsoft.com/office/drawing/2014/main" id="{093069A8-73A8-24EA-332D-C3D16A692094}"/>
              </a:ext>
            </a:extLst>
          </p:cNvPr>
          <p:cNvSpPr>
            <a:spLocks noGrp="1"/>
          </p:cNvSpPr>
          <p:nvPr>
            <p:ph type="body" idx="1" hasCustomPrompt="1"/>
          </p:nvPr>
        </p:nvSpPr>
        <p:spPr>
          <a:xfrm>
            <a:off x="6098771" y="4328985"/>
            <a:ext cx="5452058" cy="2056634"/>
          </a:xfrm>
          <a:prstGeom prst="rect">
            <a:avLst/>
          </a:prstGeom>
        </p:spPr>
        <p:txBody>
          <a:bodyPr/>
          <a:lstStyle>
            <a:lvl1pPr marL="0" indent="0">
              <a:lnSpc>
                <a:spcPct val="100000"/>
              </a:lnSpc>
              <a:buFont typeface="Wingdings" panose="05000000000000000000" pitchFamily="2" charset="2"/>
              <a:buNone/>
              <a:defRPr sz="1700">
                <a:solidFill>
                  <a:srgbClr val="867D6C"/>
                </a:solidFill>
              </a:defRPr>
            </a:lvl1pPr>
            <a:lvl2pPr marL="457200" indent="0">
              <a:buFont typeface="Arial" panose="020B0604020202020204" pitchFamily="34" charset="0"/>
              <a:buChar char="•"/>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The quick brown fox jumped over the lazy dog into a shimmering pool of rainwater that had gathered since the last frost. Soft clusters of leaves fall without a plan to the ground.</a:t>
            </a:r>
            <a:endParaRPr lang="es-ES" dirty="0"/>
          </a:p>
        </p:txBody>
      </p:sp>
      <p:sp>
        <p:nvSpPr>
          <p:cNvPr id="13" name="Forma libre: forma 12">
            <a:extLst>
              <a:ext uri="{FF2B5EF4-FFF2-40B4-BE49-F238E27FC236}">
                <a16:creationId xmlns:a16="http://schemas.microsoft.com/office/drawing/2014/main" id="{FD84D45B-F987-4E13-C421-602830E93560}"/>
              </a:ext>
            </a:extLst>
          </p:cNvPr>
          <p:cNvSpPr/>
          <p:nvPr/>
        </p:nvSpPr>
        <p:spPr>
          <a:xfrm>
            <a:off x="11759631" y="644848"/>
            <a:ext cx="2583" cy="1993"/>
          </a:xfrm>
          <a:custGeom>
            <a:avLst/>
            <a:gdLst>
              <a:gd name="connsiteX0" fmla="*/ 0 w 2583"/>
              <a:gd name="connsiteY0" fmla="*/ 1947 h 1993"/>
              <a:gd name="connsiteX1" fmla="*/ 603 w 2583"/>
              <a:gd name="connsiteY1" fmla="*/ 0 h 1993"/>
              <a:gd name="connsiteX2" fmla="*/ 788 w 2583"/>
              <a:gd name="connsiteY2" fmla="*/ 1205 h 1993"/>
              <a:gd name="connsiteX3" fmla="*/ 1761 w 2583"/>
              <a:gd name="connsiteY3" fmla="*/ 417 h 1993"/>
              <a:gd name="connsiteX4" fmla="*/ 2364 w 2583"/>
              <a:gd name="connsiteY4" fmla="*/ 1993 h 1993"/>
              <a:gd name="connsiteX5" fmla="*/ 0 w 2583"/>
              <a:gd name="connsiteY5" fmla="*/ 1993 h 1993"/>
              <a:gd name="connsiteX6" fmla="*/ 0 w 2583"/>
              <a:gd name="connsiteY6" fmla="*/ 1993 h 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3" h="1993">
                <a:moveTo>
                  <a:pt x="0" y="1947"/>
                </a:moveTo>
                <a:lnTo>
                  <a:pt x="603" y="0"/>
                </a:lnTo>
                <a:lnTo>
                  <a:pt x="788" y="1205"/>
                </a:lnTo>
                <a:cubicBezTo>
                  <a:pt x="1483" y="1344"/>
                  <a:pt x="834" y="46"/>
                  <a:pt x="1761" y="417"/>
                </a:cubicBezTo>
                <a:cubicBezTo>
                  <a:pt x="2179" y="603"/>
                  <a:pt x="2967" y="1391"/>
                  <a:pt x="2364" y="1993"/>
                </a:cubicBezTo>
                <a:lnTo>
                  <a:pt x="0" y="1993"/>
                </a:lnTo>
                <a:lnTo>
                  <a:pt x="0" y="1993"/>
                </a:lnTo>
                <a:close/>
              </a:path>
            </a:pathLst>
          </a:custGeom>
          <a:solidFill>
            <a:srgbClr val="F7F2CF"/>
          </a:solidFill>
          <a:ln w="4626" cap="flat">
            <a:noFill/>
            <a:prstDash val="solid"/>
            <a:miter/>
          </a:ln>
        </p:spPr>
        <p:txBody>
          <a:bodyPr rtlCol="0" anchor="ctr"/>
          <a:lstStyle/>
          <a:p>
            <a:endParaRPr lang="es-ES"/>
          </a:p>
        </p:txBody>
      </p:sp>
      <p:sp>
        <p:nvSpPr>
          <p:cNvPr id="21" name="Marcador de texto 2">
            <a:extLst>
              <a:ext uri="{FF2B5EF4-FFF2-40B4-BE49-F238E27FC236}">
                <a16:creationId xmlns:a16="http://schemas.microsoft.com/office/drawing/2014/main" id="{915F7A33-8098-A1E2-BD5A-3F1AC341E742}"/>
              </a:ext>
            </a:extLst>
          </p:cNvPr>
          <p:cNvSpPr>
            <a:spLocks noGrp="1"/>
          </p:cNvSpPr>
          <p:nvPr>
            <p:ph type="body" idx="19" hasCustomPrompt="1"/>
          </p:nvPr>
        </p:nvSpPr>
        <p:spPr>
          <a:xfrm>
            <a:off x="516093" y="4328985"/>
            <a:ext cx="5452058" cy="2056634"/>
          </a:xfrm>
          <a:prstGeom prst="rect">
            <a:avLst/>
          </a:prstGeom>
        </p:spPr>
        <p:txBody>
          <a:bodyPr/>
          <a:lstStyle>
            <a:lvl1pPr marL="0" indent="0">
              <a:lnSpc>
                <a:spcPct val="100000"/>
              </a:lnSpc>
              <a:buClr>
                <a:schemeClr val="accent4"/>
              </a:buClr>
              <a:buFont typeface="Wingdings" panose="05000000000000000000" pitchFamily="2" charset="2"/>
              <a:buNone/>
              <a:defRPr sz="17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The quick brown fox jumped over the lazy dog into a shimmering pool of rainwater that had gathered since the last frost. Soft clusters of leaves fall without a plan to the ground.</a:t>
            </a:r>
            <a:endParaRPr lang="es-ES" dirty="0"/>
          </a:p>
        </p:txBody>
      </p:sp>
      <p:sp>
        <p:nvSpPr>
          <p:cNvPr id="24" name="Marcador de posición de imagen 37">
            <a:extLst>
              <a:ext uri="{FF2B5EF4-FFF2-40B4-BE49-F238E27FC236}">
                <a16:creationId xmlns:a16="http://schemas.microsoft.com/office/drawing/2014/main" id="{3938D186-7B0F-7A44-2616-C0984A0369B0}"/>
              </a:ext>
            </a:extLst>
          </p:cNvPr>
          <p:cNvSpPr>
            <a:spLocks noGrp="1"/>
          </p:cNvSpPr>
          <p:nvPr>
            <p:ph type="pic" sz="quarter" idx="21"/>
          </p:nvPr>
        </p:nvSpPr>
        <p:spPr>
          <a:xfrm>
            <a:off x="636090" y="1564458"/>
            <a:ext cx="5340003" cy="2536524"/>
          </a:xfrm>
          <a:prstGeom prst="roundRect">
            <a:avLst>
              <a:gd name="adj" fmla="val 5818"/>
            </a:avLst>
          </a:prstGeom>
          <a:solidFill>
            <a:schemeClr val="tx1"/>
          </a:solidFill>
        </p:spPr>
        <p:txBody>
          <a:bodyPr/>
          <a:lstStyle/>
          <a:p>
            <a:endParaRPr lang="es-ES"/>
          </a:p>
        </p:txBody>
      </p:sp>
      <p:sp>
        <p:nvSpPr>
          <p:cNvPr id="25" name="Marcador de posición de imagen 37">
            <a:extLst>
              <a:ext uri="{FF2B5EF4-FFF2-40B4-BE49-F238E27FC236}">
                <a16:creationId xmlns:a16="http://schemas.microsoft.com/office/drawing/2014/main" id="{3197B4E5-A258-00CF-69FB-3DE01CB90731}"/>
              </a:ext>
            </a:extLst>
          </p:cNvPr>
          <p:cNvSpPr>
            <a:spLocks noGrp="1"/>
          </p:cNvSpPr>
          <p:nvPr>
            <p:ph type="pic" sz="quarter" idx="22"/>
          </p:nvPr>
        </p:nvSpPr>
        <p:spPr>
          <a:xfrm>
            <a:off x="6190901" y="1564458"/>
            <a:ext cx="5425007" cy="2536524"/>
          </a:xfrm>
          <a:prstGeom prst="roundRect">
            <a:avLst>
              <a:gd name="adj" fmla="val 5818"/>
            </a:avLst>
          </a:prstGeom>
          <a:solidFill>
            <a:schemeClr val="tx1"/>
          </a:solidFill>
        </p:spPr>
        <p:txBody>
          <a:bodyPr/>
          <a:lstStyle/>
          <a:p>
            <a:endParaRPr lang="es-ES"/>
          </a:p>
        </p:txBody>
      </p:sp>
      <p:sp>
        <p:nvSpPr>
          <p:cNvPr id="4" name="Marcador de texto 2">
            <a:extLst>
              <a:ext uri="{FF2B5EF4-FFF2-40B4-BE49-F238E27FC236}">
                <a16:creationId xmlns:a16="http://schemas.microsoft.com/office/drawing/2014/main" id="{920572FD-6F54-7560-A9FA-0063CFE4421E}"/>
              </a:ext>
            </a:extLst>
          </p:cNvPr>
          <p:cNvSpPr>
            <a:spLocks noGrp="1"/>
          </p:cNvSpPr>
          <p:nvPr>
            <p:ph type="body" idx="18" hasCustomPrompt="1"/>
          </p:nvPr>
        </p:nvSpPr>
        <p:spPr>
          <a:xfrm>
            <a:off x="9761198" y="6562455"/>
            <a:ext cx="2222244" cy="406486"/>
          </a:xfrm>
          <a:prstGeom prst="roundRect">
            <a:avLst>
              <a:gd name="adj" fmla="val 18815"/>
            </a:avLst>
          </a:prstGeom>
          <a:solidFill>
            <a:schemeClr val="accent3"/>
          </a:solidFill>
        </p:spPr>
        <p:txBody>
          <a:bodyPr anchor="t"/>
          <a:lstStyle>
            <a:lvl1pPr marL="0" indent="0" algn="ctr">
              <a:buNone/>
              <a:defRPr sz="1400">
                <a:solidFill>
                  <a:srgbClr val="F7F2CF"/>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Include</a:t>
            </a:r>
            <a:r>
              <a:rPr lang="es-ES" dirty="0"/>
              <a:t> </a:t>
            </a:r>
            <a:r>
              <a:rPr lang="es-ES" dirty="0" err="1"/>
              <a:t>section</a:t>
            </a:r>
            <a:r>
              <a:rPr lang="es-ES" dirty="0"/>
              <a:t> </a:t>
            </a:r>
            <a:r>
              <a:rPr lang="es-ES" dirty="0" err="1"/>
              <a:t>name</a:t>
            </a:r>
            <a:endParaRPr lang="es-ES" dirty="0"/>
          </a:p>
        </p:txBody>
      </p:sp>
      <p:grpSp>
        <p:nvGrpSpPr>
          <p:cNvPr id="6" name="Grupo 5">
            <a:extLst>
              <a:ext uri="{FF2B5EF4-FFF2-40B4-BE49-F238E27FC236}">
                <a16:creationId xmlns:a16="http://schemas.microsoft.com/office/drawing/2014/main" id="{A4138C7E-481E-6C87-E6FA-D43D49369E2E}"/>
              </a:ext>
            </a:extLst>
          </p:cNvPr>
          <p:cNvGrpSpPr/>
          <p:nvPr userDrawn="1"/>
        </p:nvGrpSpPr>
        <p:grpSpPr>
          <a:xfrm>
            <a:off x="11204532" y="-110937"/>
            <a:ext cx="778910" cy="911102"/>
            <a:chOff x="11204532" y="-110937"/>
            <a:chExt cx="778910" cy="911102"/>
          </a:xfrm>
        </p:grpSpPr>
        <p:sp>
          <p:nvSpPr>
            <p:cNvPr id="8" name="Rectángulo: esquinas redondeadas 7">
              <a:extLst>
                <a:ext uri="{FF2B5EF4-FFF2-40B4-BE49-F238E27FC236}">
                  <a16:creationId xmlns:a16="http://schemas.microsoft.com/office/drawing/2014/main" id="{493AA10F-5441-D06F-8175-514A3F5CEBC8}"/>
                </a:ext>
              </a:extLst>
            </p:cNvPr>
            <p:cNvSpPr/>
            <p:nvPr userDrawn="1"/>
          </p:nvSpPr>
          <p:spPr>
            <a:xfrm>
              <a:off x="11204532" y="-110937"/>
              <a:ext cx="778910" cy="911102"/>
            </a:xfrm>
            <a:prstGeom prst="roundRect">
              <a:avLst>
                <a:gd name="adj" fmla="val 7135"/>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9" name="Gráfico 8">
              <a:extLst>
                <a:ext uri="{FF2B5EF4-FFF2-40B4-BE49-F238E27FC236}">
                  <a16:creationId xmlns:a16="http://schemas.microsoft.com/office/drawing/2014/main" id="{84F9FDF7-FC94-C7E5-2B0B-8CEC5CDC5A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350631" y="138112"/>
              <a:ext cx="486712" cy="509889"/>
            </a:xfrm>
            <a:prstGeom prst="rect">
              <a:avLst/>
            </a:prstGeom>
          </p:spPr>
        </p:pic>
      </p:grpSp>
      <p:sp>
        <p:nvSpPr>
          <p:cNvPr id="2" name="Marcador de texto 2">
            <a:extLst>
              <a:ext uri="{FF2B5EF4-FFF2-40B4-BE49-F238E27FC236}">
                <a16:creationId xmlns:a16="http://schemas.microsoft.com/office/drawing/2014/main" id="{294E08D1-FB98-4BBD-A6F4-C23ABC0A9686}"/>
              </a:ext>
            </a:extLst>
          </p:cNvPr>
          <p:cNvSpPr>
            <a:spLocks noGrp="1"/>
          </p:cNvSpPr>
          <p:nvPr>
            <p:ph type="body" idx="26" hasCustomPrompt="1"/>
          </p:nvPr>
        </p:nvSpPr>
        <p:spPr>
          <a:xfrm>
            <a:off x="9095950" y="6562455"/>
            <a:ext cx="545250" cy="406486"/>
          </a:xfrm>
          <a:prstGeom prst="roundRect">
            <a:avLst/>
          </a:prstGeom>
          <a:solidFill>
            <a:schemeClr val="bg1"/>
          </a:solidFill>
        </p:spPr>
        <p:txBody>
          <a:bodyPr tIns="36000" anchor="t"/>
          <a:lstStyle>
            <a:lvl1pPr marL="0" indent="0" algn="ctr">
              <a:lnSpc>
                <a:spcPct val="100000"/>
              </a:lnSpc>
              <a:buNone/>
              <a:defRPr sz="14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fld id="{06B9D837-F6A5-4707-9753-A2486682AD92}" type="slidenum">
              <a:rPr lang="en-US" smtClean="0"/>
              <a:t>‹Nº›</a:t>
            </a:fld>
            <a:endParaRPr lang="es-ES" dirty="0"/>
          </a:p>
        </p:txBody>
      </p:sp>
    </p:spTree>
    <p:extLst>
      <p:ext uri="{BB962C8B-B14F-4D97-AF65-F5344CB8AC3E}">
        <p14:creationId xmlns:p14="http://schemas.microsoft.com/office/powerpoint/2010/main" val="3224012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ighlighted text">
    <p:bg>
      <p:bgPr>
        <a:solidFill>
          <a:schemeClr val="bg1">
            <a:alpha val="0"/>
          </a:schemeClr>
        </a:solidFill>
        <a:effectLst/>
      </p:bgPr>
    </p:bg>
    <p:spTree>
      <p:nvGrpSpPr>
        <p:cNvPr id="1" name=""/>
        <p:cNvGrpSpPr/>
        <p:nvPr/>
      </p:nvGrpSpPr>
      <p:grpSpPr>
        <a:xfrm>
          <a:off x="0" y="0"/>
          <a:ext cx="0" cy="0"/>
          <a:chOff x="0" y="0"/>
          <a:chExt cx="0" cy="0"/>
        </a:xfrm>
      </p:grpSpPr>
      <p:pic>
        <p:nvPicPr>
          <p:cNvPr id="5" name="Gráfico 4">
            <a:extLst>
              <a:ext uri="{FF2B5EF4-FFF2-40B4-BE49-F238E27FC236}">
                <a16:creationId xmlns:a16="http://schemas.microsoft.com/office/drawing/2014/main" id="{EB41F1A1-7FFC-D75B-5A05-58AEE6D9FB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DC76630F-1FBC-CCAE-48E3-0EF2DA322150}"/>
              </a:ext>
            </a:extLst>
          </p:cNvPr>
          <p:cNvSpPr>
            <a:spLocks noGrp="1"/>
          </p:cNvSpPr>
          <p:nvPr>
            <p:ph type="title" hasCustomPrompt="1"/>
          </p:nvPr>
        </p:nvSpPr>
        <p:spPr>
          <a:xfrm>
            <a:off x="1996059" y="1224249"/>
            <a:ext cx="8199881" cy="4409501"/>
          </a:xfrm>
          <a:prstGeom prst="rect">
            <a:avLst/>
          </a:prstGeom>
        </p:spPr>
        <p:txBody>
          <a:bodyPr anchor="ctr"/>
          <a:lstStyle>
            <a:lvl1pPr algn="ctr">
              <a:defRPr sz="5000" b="1">
                <a:solidFill>
                  <a:schemeClr val="tx1"/>
                </a:solidFill>
              </a:defRPr>
            </a:lvl1pPr>
          </a:lstStyle>
          <a:p>
            <a:r>
              <a:rPr lang="en-US" dirty="0"/>
              <a:t>Insert title or </a:t>
            </a:r>
            <a:br>
              <a:rPr lang="en-US" dirty="0"/>
            </a:br>
            <a:r>
              <a:rPr lang="en-US" dirty="0"/>
              <a:t>highlighted text</a:t>
            </a:r>
            <a:endParaRPr lang="es-ES" dirty="0"/>
          </a:p>
        </p:txBody>
      </p:sp>
      <p:sp>
        <p:nvSpPr>
          <p:cNvPr id="7" name="Rectángulo: esquinas redondeadas 6">
            <a:extLst>
              <a:ext uri="{FF2B5EF4-FFF2-40B4-BE49-F238E27FC236}">
                <a16:creationId xmlns:a16="http://schemas.microsoft.com/office/drawing/2014/main" id="{9C217E52-735C-9479-23DE-D88683FA67D7}"/>
              </a:ext>
            </a:extLst>
          </p:cNvPr>
          <p:cNvSpPr/>
          <p:nvPr userDrawn="1"/>
        </p:nvSpPr>
        <p:spPr>
          <a:xfrm>
            <a:off x="10152451" y="-230939"/>
            <a:ext cx="1882374" cy="2759954"/>
          </a:xfrm>
          <a:prstGeom prst="roundRect">
            <a:avLst>
              <a:gd name="adj" fmla="val 7135"/>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10" name="Gráfico 9">
            <a:extLst>
              <a:ext uri="{FF2B5EF4-FFF2-40B4-BE49-F238E27FC236}">
                <a16:creationId xmlns:a16="http://schemas.microsoft.com/office/drawing/2014/main" id="{3107C3E8-FD4C-E66D-F940-169296CB19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485485" y="309052"/>
            <a:ext cx="1216306" cy="1960232"/>
          </a:xfrm>
          <a:prstGeom prst="rect">
            <a:avLst/>
          </a:prstGeom>
        </p:spPr>
      </p:pic>
      <p:sp>
        <p:nvSpPr>
          <p:cNvPr id="6" name="Marcador de texto 2">
            <a:extLst>
              <a:ext uri="{FF2B5EF4-FFF2-40B4-BE49-F238E27FC236}">
                <a16:creationId xmlns:a16="http://schemas.microsoft.com/office/drawing/2014/main" id="{190C7C4D-22AB-713C-60B1-4368A5A04098}"/>
              </a:ext>
            </a:extLst>
          </p:cNvPr>
          <p:cNvSpPr>
            <a:spLocks noGrp="1"/>
          </p:cNvSpPr>
          <p:nvPr>
            <p:ph type="body" idx="18" hasCustomPrompt="1"/>
          </p:nvPr>
        </p:nvSpPr>
        <p:spPr>
          <a:xfrm>
            <a:off x="9761198" y="6562455"/>
            <a:ext cx="2222244" cy="406486"/>
          </a:xfrm>
          <a:prstGeom prst="roundRect">
            <a:avLst>
              <a:gd name="adj" fmla="val 18815"/>
            </a:avLst>
          </a:prstGeom>
          <a:solidFill>
            <a:schemeClr val="accent3"/>
          </a:solidFill>
        </p:spPr>
        <p:txBody>
          <a:bodyPr anchor="t"/>
          <a:lstStyle>
            <a:lvl1pPr marL="0" indent="0" algn="ctr">
              <a:buNone/>
              <a:defRPr sz="1400">
                <a:solidFill>
                  <a:srgbClr val="F7F2CF"/>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Include</a:t>
            </a:r>
            <a:r>
              <a:rPr lang="es-ES" dirty="0"/>
              <a:t> </a:t>
            </a:r>
            <a:r>
              <a:rPr lang="es-ES" dirty="0" err="1"/>
              <a:t>section</a:t>
            </a:r>
            <a:r>
              <a:rPr lang="es-ES" dirty="0"/>
              <a:t> </a:t>
            </a:r>
            <a:r>
              <a:rPr lang="es-ES" dirty="0" err="1"/>
              <a:t>name</a:t>
            </a:r>
            <a:endParaRPr lang="es-ES" dirty="0"/>
          </a:p>
        </p:txBody>
      </p:sp>
      <p:sp>
        <p:nvSpPr>
          <p:cNvPr id="3" name="Marcador de texto 2">
            <a:extLst>
              <a:ext uri="{FF2B5EF4-FFF2-40B4-BE49-F238E27FC236}">
                <a16:creationId xmlns:a16="http://schemas.microsoft.com/office/drawing/2014/main" id="{39BD75ED-748F-3D92-9EC1-B1027FF316A7}"/>
              </a:ext>
            </a:extLst>
          </p:cNvPr>
          <p:cNvSpPr>
            <a:spLocks noGrp="1"/>
          </p:cNvSpPr>
          <p:nvPr>
            <p:ph type="body" idx="26" hasCustomPrompt="1"/>
          </p:nvPr>
        </p:nvSpPr>
        <p:spPr>
          <a:xfrm>
            <a:off x="9095950" y="6562455"/>
            <a:ext cx="545250" cy="406486"/>
          </a:xfrm>
          <a:prstGeom prst="roundRect">
            <a:avLst/>
          </a:prstGeom>
          <a:solidFill>
            <a:schemeClr val="bg1"/>
          </a:solidFill>
        </p:spPr>
        <p:txBody>
          <a:bodyPr tIns="36000" anchor="t"/>
          <a:lstStyle>
            <a:lvl1pPr marL="0" indent="0" algn="ctr">
              <a:lnSpc>
                <a:spcPct val="100000"/>
              </a:lnSpc>
              <a:buNone/>
              <a:defRPr sz="14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fld id="{06B9D837-F6A5-4707-9753-A2486682AD92}" type="slidenum">
              <a:rPr lang="en-US" smtClean="0"/>
              <a:t>‹Nº›</a:t>
            </a:fld>
            <a:endParaRPr lang="es-ES" dirty="0"/>
          </a:p>
        </p:txBody>
      </p:sp>
      <p:pic>
        <p:nvPicPr>
          <p:cNvPr id="4" name="Gráfico 10">
            <a:extLst>
              <a:ext uri="{FF2B5EF4-FFF2-40B4-BE49-F238E27FC236}">
                <a16:creationId xmlns:a16="http://schemas.microsoft.com/office/drawing/2014/main" id="{E92A5606-F2C6-477D-8538-EE993B7593A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0" y="5768961"/>
            <a:ext cx="901990" cy="1022256"/>
          </a:xfrm>
          <a:prstGeom prst="rect">
            <a:avLst/>
          </a:prstGeom>
        </p:spPr>
      </p:pic>
    </p:spTree>
    <p:extLst>
      <p:ext uri="{BB962C8B-B14F-4D97-AF65-F5344CB8AC3E}">
        <p14:creationId xmlns:p14="http://schemas.microsoft.com/office/powerpoint/2010/main" val="1018157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Highlighted text">
    <p:bg>
      <p:bgPr>
        <a:solidFill>
          <a:schemeClr val="bg1">
            <a:alpha val="0"/>
          </a:schemeClr>
        </a:solidFill>
        <a:effectLst/>
      </p:bgPr>
    </p:bg>
    <p:spTree>
      <p:nvGrpSpPr>
        <p:cNvPr id="1" name=""/>
        <p:cNvGrpSpPr/>
        <p:nvPr/>
      </p:nvGrpSpPr>
      <p:grpSpPr>
        <a:xfrm>
          <a:off x="0" y="0"/>
          <a:ext cx="0" cy="0"/>
          <a:chOff x="0" y="0"/>
          <a:chExt cx="0" cy="0"/>
        </a:xfrm>
      </p:grpSpPr>
      <p:pic>
        <p:nvPicPr>
          <p:cNvPr id="5" name="Gráfico 4">
            <a:extLst>
              <a:ext uri="{FF2B5EF4-FFF2-40B4-BE49-F238E27FC236}">
                <a16:creationId xmlns:a16="http://schemas.microsoft.com/office/drawing/2014/main" id="{EB41F1A1-7FFC-D75B-5A05-58AEE6D9FB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7" name="Rectángulo: esquinas redondeadas 6">
            <a:extLst>
              <a:ext uri="{FF2B5EF4-FFF2-40B4-BE49-F238E27FC236}">
                <a16:creationId xmlns:a16="http://schemas.microsoft.com/office/drawing/2014/main" id="{9C217E52-735C-9479-23DE-D88683FA67D7}"/>
              </a:ext>
            </a:extLst>
          </p:cNvPr>
          <p:cNvSpPr/>
          <p:nvPr userDrawn="1"/>
        </p:nvSpPr>
        <p:spPr>
          <a:xfrm>
            <a:off x="10152451" y="-230939"/>
            <a:ext cx="1882374" cy="2759954"/>
          </a:xfrm>
          <a:prstGeom prst="roundRect">
            <a:avLst>
              <a:gd name="adj" fmla="val 7135"/>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10" name="Gráfico 9">
            <a:extLst>
              <a:ext uri="{FF2B5EF4-FFF2-40B4-BE49-F238E27FC236}">
                <a16:creationId xmlns:a16="http://schemas.microsoft.com/office/drawing/2014/main" id="{3107C3E8-FD4C-E66D-F940-169296CB19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485485" y="309052"/>
            <a:ext cx="1216306" cy="1960232"/>
          </a:xfrm>
          <a:prstGeom prst="rect">
            <a:avLst/>
          </a:prstGeom>
        </p:spPr>
      </p:pic>
      <p:sp>
        <p:nvSpPr>
          <p:cNvPr id="6" name="Marcador de texto 2">
            <a:extLst>
              <a:ext uri="{FF2B5EF4-FFF2-40B4-BE49-F238E27FC236}">
                <a16:creationId xmlns:a16="http://schemas.microsoft.com/office/drawing/2014/main" id="{190C7C4D-22AB-713C-60B1-4368A5A04098}"/>
              </a:ext>
            </a:extLst>
          </p:cNvPr>
          <p:cNvSpPr>
            <a:spLocks noGrp="1"/>
          </p:cNvSpPr>
          <p:nvPr>
            <p:ph type="body" idx="18" hasCustomPrompt="1"/>
          </p:nvPr>
        </p:nvSpPr>
        <p:spPr>
          <a:xfrm>
            <a:off x="9761198" y="6562455"/>
            <a:ext cx="2222244" cy="406486"/>
          </a:xfrm>
          <a:prstGeom prst="roundRect">
            <a:avLst>
              <a:gd name="adj" fmla="val 18815"/>
            </a:avLst>
          </a:prstGeom>
          <a:solidFill>
            <a:schemeClr val="accent3"/>
          </a:solidFill>
        </p:spPr>
        <p:txBody>
          <a:bodyPr anchor="t"/>
          <a:lstStyle>
            <a:lvl1pPr marL="0" indent="0" algn="ctr">
              <a:buNone/>
              <a:defRPr sz="1400">
                <a:solidFill>
                  <a:srgbClr val="F7F2CF"/>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Include</a:t>
            </a:r>
            <a:r>
              <a:rPr lang="es-ES" dirty="0"/>
              <a:t> </a:t>
            </a:r>
            <a:r>
              <a:rPr lang="es-ES" dirty="0" err="1"/>
              <a:t>section</a:t>
            </a:r>
            <a:r>
              <a:rPr lang="es-ES" dirty="0"/>
              <a:t> </a:t>
            </a:r>
            <a:r>
              <a:rPr lang="es-ES" dirty="0" err="1"/>
              <a:t>name</a:t>
            </a:r>
            <a:endParaRPr lang="es-ES" dirty="0"/>
          </a:p>
        </p:txBody>
      </p:sp>
      <p:sp>
        <p:nvSpPr>
          <p:cNvPr id="4" name="Marcador de texto 2">
            <a:extLst>
              <a:ext uri="{FF2B5EF4-FFF2-40B4-BE49-F238E27FC236}">
                <a16:creationId xmlns:a16="http://schemas.microsoft.com/office/drawing/2014/main" id="{A42B54D5-B343-6337-627A-E007F3E13BCC}"/>
              </a:ext>
            </a:extLst>
          </p:cNvPr>
          <p:cNvSpPr>
            <a:spLocks noGrp="1"/>
          </p:cNvSpPr>
          <p:nvPr>
            <p:ph type="body" idx="1" hasCustomPrompt="1"/>
          </p:nvPr>
        </p:nvSpPr>
        <p:spPr>
          <a:xfrm>
            <a:off x="502068" y="2732258"/>
            <a:ext cx="8844038" cy="2039966"/>
          </a:xfrm>
          <a:prstGeom prst="rect">
            <a:avLst/>
          </a:prstGeom>
        </p:spPr>
        <p:txBody>
          <a:bodyPr/>
          <a:lstStyle>
            <a:lvl1pPr marL="0" indent="0">
              <a:lnSpc>
                <a:spcPct val="100000"/>
              </a:lnSpc>
              <a:buNone/>
              <a:defRPr sz="17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The quick brown fox jumped over the lazy dog into a shimmering pool of rainwater that had gathered since the last frost. Soft clusters of leaves fall without a plan to the ground.</a:t>
            </a:r>
            <a:endParaRPr lang="es-ES" dirty="0"/>
          </a:p>
        </p:txBody>
      </p:sp>
      <p:sp>
        <p:nvSpPr>
          <p:cNvPr id="8" name="Título 1">
            <a:extLst>
              <a:ext uri="{FF2B5EF4-FFF2-40B4-BE49-F238E27FC236}">
                <a16:creationId xmlns:a16="http://schemas.microsoft.com/office/drawing/2014/main" id="{CB9D3B04-7D78-05E8-FB57-FA2AAA181A17}"/>
              </a:ext>
            </a:extLst>
          </p:cNvPr>
          <p:cNvSpPr>
            <a:spLocks noGrp="1"/>
          </p:cNvSpPr>
          <p:nvPr>
            <p:ph type="title" hasCustomPrompt="1"/>
          </p:nvPr>
        </p:nvSpPr>
        <p:spPr>
          <a:xfrm>
            <a:off x="499550" y="549046"/>
            <a:ext cx="8846556" cy="1979969"/>
          </a:xfrm>
          <a:prstGeom prst="rect">
            <a:avLst/>
          </a:prstGeom>
        </p:spPr>
        <p:txBody>
          <a:bodyPr anchor="b"/>
          <a:lstStyle>
            <a:lvl1pPr algn="l">
              <a:defRPr sz="5000" b="1">
                <a:solidFill>
                  <a:schemeClr val="tx1"/>
                </a:solidFill>
              </a:defRPr>
            </a:lvl1pPr>
          </a:lstStyle>
          <a:p>
            <a:r>
              <a:rPr lang="en-US" dirty="0"/>
              <a:t>Insert title or </a:t>
            </a:r>
            <a:br>
              <a:rPr lang="en-US" dirty="0"/>
            </a:br>
            <a:r>
              <a:rPr lang="en-US" dirty="0"/>
              <a:t>highlighted text</a:t>
            </a:r>
            <a:endParaRPr lang="es-ES" dirty="0"/>
          </a:p>
        </p:txBody>
      </p:sp>
      <p:pic>
        <p:nvPicPr>
          <p:cNvPr id="11" name="Gráfico 10">
            <a:extLst>
              <a:ext uri="{FF2B5EF4-FFF2-40B4-BE49-F238E27FC236}">
                <a16:creationId xmlns:a16="http://schemas.microsoft.com/office/drawing/2014/main" id="{B1A2FA38-790F-8193-94B5-93C2088E982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0" y="5768961"/>
            <a:ext cx="901990" cy="1022256"/>
          </a:xfrm>
          <a:prstGeom prst="rect">
            <a:avLst/>
          </a:prstGeom>
        </p:spPr>
      </p:pic>
      <p:sp>
        <p:nvSpPr>
          <p:cNvPr id="2" name="Marcador de texto 2">
            <a:extLst>
              <a:ext uri="{FF2B5EF4-FFF2-40B4-BE49-F238E27FC236}">
                <a16:creationId xmlns:a16="http://schemas.microsoft.com/office/drawing/2014/main" id="{22195AE0-D4DE-63A9-7B47-19EBF43AE764}"/>
              </a:ext>
            </a:extLst>
          </p:cNvPr>
          <p:cNvSpPr>
            <a:spLocks noGrp="1"/>
          </p:cNvSpPr>
          <p:nvPr>
            <p:ph type="body" idx="26" hasCustomPrompt="1"/>
          </p:nvPr>
        </p:nvSpPr>
        <p:spPr>
          <a:xfrm>
            <a:off x="9095950" y="6562455"/>
            <a:ext cx="545250" cy="406486"/>
          </a:xfrm>
          <a:prstGeom prst="roundRect">
            <a:avLst/>
          </a:prstGeom>
          <a:solidFill>
            <a:schemeClr val="bg1"/>
          </a:solidFill>
        </p:spPr>
        <p:txBody>
          <a:bodyPr tIns="36000" anchor="t"/>
          <a:lstStyle>
            <a:lvl1pPr marL="0" indent="0" algn="ctr">
              <a:lnSpc>
                <a:spcPct val="100000"/>
              </a:lnSpc>
              <a:buNone/>
              <a:defRPr sz="14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fld id="{06B9D837-F6A5-4707-9753-A2486682AD92}" type="slidenum">
              <a:rPr lang="en-US" smtClean="0"/>
              <a:t>‹Nº›</a:t>
            </a:fld>
            <a:endParaRPr lang="es-ES" dirty="0"/>
          </a:p>
        </p:txBody>
      </p:sp>
    </p:spTree>
    <p:extLst>
      <p:ext uri="{BB962C8B-B14F-4D97-AF65-F5344CB8AC3E}">
        <p14:creationId xmlns:p14="http://schemas.microsoft.com/office/powerpoint/2010/main" val="332146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ighlighted text + media">
    <p:bg>
      <p:bgPr>
        <a:solidFill>
          <a:schemeClr val="bg1">
            <a:alpha val="0"/>
          </a:schemeClr>
        </a:solidFill>
        <a:effectLst/>
      </p:bgPr>
    </p:bg>
    <p:spTree>
      <p:nvGrpSpPr>
        <p:cNvPr id="1" name=""/>
        <p:cNvGrpSpPr/>
        <p:nvPr/>
      </p:nvGrpSpPr>
      <p:grpSpPr>
        <a:xfrm>
          <a:off x="0" y="0"/>
          <a:ext cx="0" cy="0"/>
          <a:chOff x="0" y="0"/>
          <a:chExt cx="0" cy="0"/>
        </a:xfrm>
      </p:grpSpPr>
      <p:pic>
        <p:nvPicPr>
          <p:cNvPr id="5" name="Gráfico 4">
            <a:extLst>
              <a:ext uri="{FF2B5EF4-FFF2-40B4-BE49-F238E27FC236}">
                <a16:creationId xmlns:a16="http://schemas.microsoft.com/office/drawing/2014/main" id="{EB41F1A1-7FFC-D75B-5A05-58AEE6D9FB9B}"/>
              </a:ext>
            </a:extLst>
          </p:cNvPr>
          <p:cNvPicPr>
            <a:picLocks noGrp="1" noRot="1" noChangeAspect="1" noMove="1" noResize="1" noEditPoints="1" noAdjustHandles="1" noChangeArrowheads="1" noChangeShapeType="1" noCrop="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3" name="Rectángulo: esquinas redondeadas 2">
            <a:extLst>
              <a:ext uri="{FF2B5EF4-FFF2-40B4-BE49-F238E27FC236}">
                <a16:creationId xmlns:a16="http://schemas.microsoft.com/office/drawing/2014/main" id="{CCAB31C0-2FF6-2C6C-6E62-D673872AAC6E}"/>
              </a:ext>
            </a:extLst>
          </p:cNvPr>
          <p:cNvSpPr/>
          <p:nvPr userDrawn="1"/>
        </p:nvSpPr>
        <p:spPr>
          <a:xfrm>
            <a:off x="10090594" y="4839249"/>
            <a:ext cx="1285318" cy="1353937"/>
          </a:xfrm>
          <a:prstGeom prst="roundRect">
            <a:avLst>
              <a:gd name="adj" fmla="val 7135"/>
            </a:avLst>
          </a:prstGeom>
          <a:solidFill>
            <a:schemeClr val="accent4"/>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4" name="Gráfico 3">
            <a:extLst>
              <a:ext uri="{FF2B5EF4-FFF2-40B4-BE49-F238E27FC236}">
                <a16:creationId xmlns:a16="http://schemas.microsoft.com/office/drawing/2014/main" id="{8705418C-F3F9-6C1C-0E7C-9580DB1F700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047527" y="5108972"/>
            <a:ext cx="979113" cy="1109662"/>
          </a:xfrm>
          <a:prstGeom prst="rect">
            <a:avLst/>
          </a:prstGeom>
        </p:spPr>
      </p:pic>
      <p:sp>
        <p:nvSpPr>
          <p:cNvPr id="8" name="Rectángulo: esquinas redondeadas 7">
            <a:extLst>
              <a:ext uri="{FF2B5EF4-FFF2-40B4-BE49-F238E27FC236}">
                <a16:creationId xmlns:a16="http://schemas.microsoft.com/office/drawing/2014/main" id="{B895B19C-E95B-30FD-96EF-C833B684C8C0}"/>
              </a:ext>
            </a:extLst>
          </p:cNvPr>
          <p:cNvSpPr/>
          <p:nvPr userDrawn="1"/>
        </p:nvSpPr>
        <p:spPr>
          <a:xfrm>
            <a:off x="10152451" y="-230939"/>
            <a:ext cx="1882374" cy="2759954"/>
          </a:xfrm>
          <a:prstGeom prst="roundRect">
            <a:avLst>
              <a:gd name="adj" fmla="val 7135"/>
            </a:avLst>
          </a:prstGeom>
          <a:solidFill>
            <a:schemeClr val="accent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pic>
        <p:nvPicPr>
          <p:cNvPr id="9" name="Gráfico 8">
            <a:extLst>
              <a:ext uri="{FF2B5EF4-FFF2-40B4-BE49-F238E27FC236}">
                <a16:creationId xmlns:a16="http://schemas.microsoft.com/office/drawing/2014/main" id="{E1D8CE13-3A57-4FD0-A78A-B7FD547229D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485485" y="309052"/>
            <a:ext cx="1216306" cy="1960232"/>
          </a:xfrm>
          <a:prstGeom prst="rect">
            <a:avLst/>
          </a:prstGeom>
        </p:spPr>
      </p:pic>
      <p:sp>
        <p:nvSpPr>
          <p:cNvPr id="15" name="Rectángulo: esquinas redondeadas 14">
            <a:extLst>
              <a:ext uri="{FF2B5EF4-FFF2-40B4-BE49-F238E27FC236}">
                <a16:creationId xmlns:a16="http://schemas.microsoft.com/office/drawing/2014/main" id="{383095C3-E098-489E-F558-E116963148A6}"/>
              </a:ext>
            </a:extLst>
          </p:cNvPr>
          <p:cNvSpPr/>
          <p:nvPr userDrawn="1"/>
        </p:nvSpPr>
        <p:spPr>
          <a:xfrm>
            <a:off x="10095622" y="4239259"/>
            <a:ext cx="428400" cy="428827"/>
          </a:xfrm>
          <a:prstGeom prst="roundRect">
            <a:avLst>
              <a:gd name="adj" fmla="val 27323"/>
            </a:avLst>
          </a:prstGeom>
          <a:solidFill>
            <a:schemeClr val="tx1"/>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a:solidFill>
                <a:srgbClr val="F7F2CF"/>
              </a:solidFill>
            </a:endParaRPr>
          </a:p>
        </p:txBody>
      </p:sp>
      <p:sp>
        <p:nvSpPr>
          <p:cNvPr id="26" name="Marcador de posición de imagen 37">
            <a:extLst>
              <a:ext uri="{FF2B5EF4-FFF2-40B4-BE49-F238E27FC236}">
                <a16:creationId xmlns:a16="http://schemas.microsoft.com/office/drawing/2014/main" id="{4E72D1D4-E154-C69E-AFE8-770EB184AACD}"/>
              </a:ext>
            </a:extLst>
          </p:cNvPr>
          <p:cNvSpPr>
            <a:spLocks noGrp="1"/>
          </p:cNvSpPr>
          <p:nvPr>
            <p:ph type="pic" sz="quarter" idx="21"/>
          </p:nvPr>
        </p:nvSpPr>
        <p:spPr>
          <a:xfrm>
            <a:off x="5995052" y="661307"/>
            <a:ext cx="3918066" cy="5527647"/>
          </a:xfrm>
          <a:prstGeom prst="roundRect">
            <a:avLst>
              <a:gd name="adj" fmla="val 5244"/>
            </a:avLst>
          </a:prstGeom>
          <a:solidFill>
            <a:schemeClr val="tx1"/>
          </a:solidFill>
        </p:spPr>
        <p:txBody>
          <a:bodyPr/>
          <a:lstStyle/>
          <a:p>
            <a:endParaRPr lang="es-ES"/>
          </a:p>
        </p:txBody>
      </p:sp>
      <p:sp>
        <p:nvSpPr>
          <p:cNvPr id="11" name="Marcador de texto 2">
            <a:extLst>
              <a:ext uri="{FF2B5EF4-FFF2-40B4-BE49-F238E27FC236}">
                <a16:creationId xmlns:a16="http://schemas.microsoft.com/office/drawing/2014/main" id="{CDE0966C-FA09-2250-36FB-E96981BCECC3}"/>
              </a:ext>
            </a:extLst>
          </p:cNvPr>
          <p:cNvSpPr>
            <a:spLocks noGrp="1"/>
          </p:cNvSpPr>
          <p:nvPr>
            <p:ph type="body" idx="18" hasCustomPrompt="1"/>
          </p:nvPr>
        </p:nvSpPr>
        <p:spPr>
          <a:xfrm>
            <a:off x="9761198" y="6562455"/>
            <a:ext cx="2222244" cy="406486"/>
          </a:xfrm>
          <a:prstGeom prst="roundRect">
            <a:avLst>
              <a:gd name="adj" fmla="val 18815"/>
            </a:avLst>
          </a:prstGeom>
          <a:solidFill>
            <a:schemeClr val="accent3"/>
          </a:solidFill>
        </p:spPr>
        <p:txBody>
          <a:bodyPr anchor="t"/>
          <a:lstStyle>
            <a:lvl1pPr marL="0" indent="0" algn="ctr">
              <a:buNone/>
              <a:defRPr sz="1400">
                <a:solidFill>
                  <a:srgbClr val="F7F2CF"/>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dirty="0" err="1"/>
              <a:t>Include</a:t>
            </a:r>
            <a:r>
              <a:rPr lang="es-ES" dirty="0"/>
              <a:t> </a:t>
            </a:r>
            <a:r>
              <a:rPr lang="es-ES" dirty="0" err="1"/>
              <a:t>section</a:t>
            </a:r>
            <a:r>
              <a:rPr lang="es-ES" dirty="0"/>
              <a:t> </a:t>
            </a:r>
            <a:r>
              <a:rPr lang="es-ES" dirty="0" err="1"/>
              <a:t>name</a:t>
            </a:r>
            <a:endParaRPr lang="es-ES" dirty="0"/>
          </a:p>
        </p:txBody>
      </p:sp>
      <p:sp>
        <p:nvSpPr>
          <p:cNvPr id="7" name="Marcador de texto 2">
            <a:extLst>
              <a:ext uri="{FF2B5EF4-FFF2-40B4-BE49-F238E27FC236}">
                <a16:creationId xmlns:a16="http://schemas.microsoft.com/office/drawing/2014/main" id="{03D893E6-5F12-B185-13E1-3C9B719B87F2}"/>
              </a:ext>
            </a:extLst>
          </p:cNvPr>
          <p:cNvSpPr>
            <a:spLocks noGrp="1"/>
          </p:cNvSpPr>
          <p:nvPr>
            <p:ph type="body" idx="26" hasCustomPrompt="1"/>
          </p:nvPr>
        </p:nvSpPr>
        <p:spPr>
          <a:xfrm>
            <a:off x="9095950" y="6562455"/>
            <a:ext cx="545250" cy="406486"/>
          </a:xfrm>
          <a:prstGeom prst="roundRect">
            <a:avLst/>
          </a:prstGeom>
          <a:solidFill>
            <a:schemeClr val="bg1"/>
          </a:solidFill>
        </p:spPr>
        <p:txBody>
          <a:bodyPr tIns="36000" anchor="t"/>
          <a:lstStyle>
            <a:lvl1pPr marL="0" indent="0" algn="ctr">
              <a:lnSpc>
                <a:spcPct val="100000"/>
              </a:lnSpc>
              <a:buNone/>
              <a:defRPr sz="1400">
                <a:solidFill>
                  <a:srgbClr val="867D6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fld id="{06B9D837-F6A5-4707-9753-A2486682AD92}" type="slidenum">
              <a:rPr lang="en-US" smtClean="0"/>
              <a:t>‹Nº›</a:t>
            </a:fld>
            <a:endParaRPr lang="es-ES" dirty="0"/>
          </a:p>
        </p:txBody>
      </p:sp>
      <p:sp>
        <p:nvSpPr>
          <p:cNvPr id="16" name="Título 1">
            <a:extLst>
              <a:ext uri="{FF2B5EF4-FFF2-40B4-BE49-F238E27FC236}">
                <a16:creationId xmlns:a16="http://schemas.microsoft.com/office/drawing/2014/main" id="{8E6F9DC4-87E8-CE59-E985-A71057E8D45A}"/>
              </a:ext>
            </a:extLst>
          </p:cNvPr>
          <p:cNvSpPr>
            <a:spLocks noGrp="1"/>
          </p:cNvSpPr>
          <p:nvPr>
            <p:ph type="title" hasCustomPrompt="1"/>
          </p:nvPr>
        </p:nvSpPr>
        <p:spPr>
          <a:xfrm>
            <a:off x="499550" y="549046"/>
            <a:ext cx="4826623" cy="5759908"/>
          </a:xfrm>
          <a:prstGeom prst="rect">
            <a:avLst/>
          </a:prstGeom>
        </p:spPr>
        <p:txBody>
          <a:bodyPr rIns="0" anchor="ctr"/>
          <a:lstStyle>
            <a:lvl1pPr algn="l">
              <a:defRPr sz="5000" b="1">
                <a:solidFill>
                  <a:schemeClr val="tx1"/>
                </a:solidFill>
              </a:defRPr>
            </a:lvl1pPr>
          </a:lstStyle>
          <a:p>
            <a:r>
              <a:rPr lang="en-US" dirty="0"/>
              <a:t>Insert title or </a:t>
            </a:r>
            <a:br>
              <a:rPr lang="en-US" dirty="0"/>
            </a:br>
            <a:r>
              <a:rPr lang="en-US" dirty="0"/>
              <a:t>highlighted text</a:t>
            </a:r>
            <a:endParaRPr lang="es-ES" dirty="0"/>
          </a:p>
        </p:txBody>
      </p:sp>
    </p:spTree>
    <p:extLst>
      <p:ext uri="{BB962C8B-B14F-4D97-AF65-F5344CB8AC3E}">
        <p14:creationId xmlns:p14="http://schemas.microsoft.com/office/powerpoint/2010/main" val="5482919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7F2C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5334025"/>
      </p:ext>
    </p:extLst>
  </p:cSld>
  <p:clrMap bg1="lt1" tx1="dk1" bg2="lt2" tx2="dk2" accent1="accent1" accent2="accent2" accent3="accent3" accent4="accent4" accent5="accent5" accent6="accent6" hlink="hlink" folHlink="folHlink"/>
  <p:sldLayoutIdLst>
    <p:sldLayoutId id="2147483649" r:id="rId1"/>
    <p:sldLayoutId id="2147483664" r:id="rId2"/>
    <p:sldLayoutId id="2147483668" r:id="rId3"/>
    <p:sldLayoutId id="2147483650" r:id="rId4"/>
    <p:sldLayoutId id="2147483663" r:id="rId5"/>
    <p:sldLayoutId id="2147483670" r:id="rId6"/>
    <p:sldLayoutId id="2147483651" r:id="rId7"/>
    <p:sldLayoutId id="2147483674" r:id="rId8"/>
    <p:sldLayoutId id="2147483665" r:id="rId9"/>
    <p:sldLayoutId id="2147483671" r:id="rId10"/>
    <p:sldLayoutId id="2147483666" r:id="rId11"/>
    <p:sldLayoutId id="2147483672" r:id="rId12"/>
    <p:sldLayoutId id="2147483673" r:id="rId13"/>
    <p:sldLayoutId id="2147483654" r:id="rId14"/>
    <p:sldLayoutId id="2147483669" r:id="rId15"/>
    <p:sldLayoutId id="2147483675" r:id="rId16"/>
    <p:sldLayoutId id="2147483676" r:id="rId17"/>
    <p:sldLayoutId id="2147483662" r:id="rId18"/>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microsoft.com/office/2018/10/relationships/comments" Target="../comments/modernComment_10C_E866F1FD.xml"/><Relationship Id="rId1" Type="http://schemas.openxmlformats.org/officeDocument/2006/relationships/slideLayout" Target="../slideLayouts/slideLayout12.xml"/><Relationship Id="rId5" Type="http://schemas.openxmlformats.org/officeDocument/2006/relationships/image" Target="../media/image31.jpeg"/><Relationship Id="rId4" Type="http://schemas.openxmlformats.org/officeDocument/2006/relationships/image" Target="../media/image3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14.xml"/><Relationship Id="rId4" Type="http://schemas.openxmlformats.org/officeDocument/2006/relationships/image" Target="../media/image3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3.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hyperlink" Target="https://www.linkedin.com/company/shift2sustain/" TargetMode="Externa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6225A72-0C07-7889-6B52-E7D1A4EF0E76}"/>
              </a:ext>
            </a:extLst>
          </p:cNvPr>
          <p:cNvSpPr>
            <a:spLocks noGrp="1"/>
          </p:cNvSpPr>
          <p:nvPr>
            <p:ph type="ctrTitle"/>
          </p:nvPr>
        </p:nvSpPr>
        <p:spPr>
          <a:xfrm>
            <a:off x="478319" y="1271339"/>
            <a:ext cx="7859869" cy="1919968"/>
          </a:xfrm>
        </p:spPr>
        <p:txBody>
          <a:bodyPr/>
          <a:lstStyle/>
          <a:p>
            <a:r>
              <a:rPr lang="es-ES"/>
              <a:t>Cover option without image</a:t>
            </a:r>
            <a:endParaRPr lang="es-ES" dirty="0"/>
          </a:p>
        </p:txBody>
      </p:sp>
      <p:sp>
        <p:nvSpPr>
          <p:cNvPr id="3" name="Subtítulo 2">
            <a:extLst>
              <a:ext uri="{FF2B5EF4-FFF2-40B4-BE49-F238E27FC236}">
                <a16:creationId xmlns:a16="http://schemas.microsoft.com/office/drawing/2014/main" id="{EDA8AA28-7AA3-7050-CA55-D837DB85228A}"/>
              </a:ext>
            </a:extLst>
          </p:cNvPr>
          <p:cNvSpPr>
            <a:spLocks noGrp="1"/>
          </p:cNvSpPr>
          <p:nvPr>
            <p:ph type="subTitle" idx="1"/>
          </p:nvPr>
        </p:nvSpPr>
        <p:spPr>
          <a:xfrm>
            <a:off x="478319" y="3251306"/>
            <a:ext cx="7859869" cy="419993"/>
          </a:xfrm>
        </p:spPr>
        <p:txBody>
          <a:bodyPr/>
          <a:lstStyle/>
          <a:p>
            <a:r>
              <a:rPr lang="es-ES" dirty="0" err="1"/>
              <a:t>Event</a:t>
            </a:r>
            <a:endParaRPr lang="es-ES" dirty="0"/>
          </a:p>
        </p:txBody>
      </p:sp>
      <p:sp>
        <p:nvSpPr>
          <p:cNvPr id="12" name="Marcador de texto 11">
            <a:extLst>
              <a:ext uri="{FF2B5EF4-FFF2-40B4-BE49-F238E27FC236}">
                <a16:creationId xmlns:a16="http://schemas.microsoft.com/office/drawing/2014/main" id="{1E0BBF5B-F8BF-3EB4-8018-C9EA2D07998F}"/>
              </a:ext>
            </a:extLst>
          </p:cNvPr>
          <p:cNvSpPr>
            <a:spLocks noGrp="1"/>
          </p:cNvSpPr>
          <p:nvPr>
            <p:ph type="body" idx="20"/>
          </p:nvPr>
        </p:nvSpPr>
        <p:spPr>
          <a:xfrm>
            <a:off x="478319" y="3679910"/>
            <a:ext cx="7859868" cy="419993"/>
          </a:xfrm>
        </p:spPr>
        <p:txBody>
          <a:bodyPr/>
          <a:lstStyle/>
          <a:p>
            <a:r>
              <a:rPr lang="es-ES" dirty="0" err="1"/>
              <a:t>Name</a:t>
            </a:r>
            <a:r>
              <a:rPr lang="es-ES" dirty="0"/>
              <a:t>, </a:t>
            </a:r>
            <a:r>
              <a:rPr lang="es-ES" dirty="0" err="1"/>
              <a:t>institution</a:t>
            </a:r>
            <a:endParaRPr lang="es-ES" dirty="0"/>
          </a:p>
        </p:txBody>
      </p:sp>
      <p:sp>
        <p:nvSpPr>
          <p:cNvPr id="4" name="Marcador de texto 3">
            <a:extLst>
              <a:ext uri="{FF2B5EF4-FFF2-40B4-BE49-F238E27FC236}">
                <a16:creationId xmlns:a16="http://schemas.microsoft.com/office/drawing/2014/main" id="{A63EED61-EF4B-A962-6659-6597701AC8FE}"/>
              </a:ext>
            </a:extLst>
          </p:cNvPr>
          <p:cNvSpPr>
            <a:spLocks noGrp="1"/>
          </p:cNvSpPr>
          <p:nvPr>
            <p:ph type="body" idx="21"/>
          </p:nvPr>
        </p:nvSpPr>
        <p:spPr>
          <a:xfrm>
            <a:off x="478319" y="454450"/>
            <a:ext cx="1882374" cy="327267"/>
          </a:xfrm>
          <a:noFill/>
          <a:ln>
            <a:noFill/>
          </a:ln>
        </p:spPr>
        <p:txBody>
          <a:bodyPr wrap="none">
            <a:spAutoFit/>
          </a:bodyPr>
          <a:lstStyle/>
          <a:p>
            <a:fld id="{798515F3-A36D-4CCB-B761-D86F2695601E}" type="datetime1">
              <a:rPr lang="en-GB" smtClean="0"/>
              <a:pPr/>
              <a:t>04/12/2025</a:t>
            </a:fld>
            <a:endParaRPr lang="es-ES" dirty="0"/>
          </a:p>
        </p:txBody>
      </p:sp>
    </p:spTree>
    <p:extLst>
      <p:ext uri="{BB962C8B-B14F-4D97-AF65-F5344CB8AC3E}">
        <p14:creationId xmlns:p14="http://schemas.microsoft.com/office/powerpoint/2010/main" val="2730225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0989C-FF5B-8F75-081E-5C67D87D193B}"/>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71466A5-5654-9FBF-9FD7-0B92F3D0C6ED}"/>
              </a:ext>
            </a:extLst>
          </p:cNvPr>
          <p:cNvSpPr>
            <a:spLocks noGrp="1"/>
          </p:cNvSpPr>
          <p:nvPr>
            <p:ph type="title"/>
          </p:nvPr>
        </p:nvSpPr>
        <p:spPr>
          <a:xfrm>
            <a:off x="497805" y="1299631"/>
            <a:ext cx="7360578" cy="2835766"/>
          </a:xfrm>
        </p:spPr>
        <p:txBody>
          <a:bodyPr/>
          <a:lstStyle/>
          <a:p>
            <a:r>
              <a:rPr lang="en-US" dirty="0"/>
              <a:t>Title of section number three</a:t>
            </a:r>
            <a:endParaRPr lang="es-ES" dirty="0"/>
          </a:p>
        </p:txBody>
      </p:sp>
      <p:sp>
        <p:nvSpPr>
          <p:cNvPr id="3" name="Marcador de texto 2">
            <a:extLst>
              <a:ext uri="{FF2B5EF4-FFF2-40B4-BE49-F238E27FC236}">
                <a16:creationId xmlns:a16="http://schemas.microsoft.com/office/drawing/2014/main" id="{5A0E4BA7-A003-DD7E-D1DD-E6C663B88719}"/>
              </a:ext>
            </a:extLst>
          </p:cNvPr>
          <p:cNvSpPr>
            <a:spLocks noGrp="1"/>
          </p:cNvSpPr>
          <p:nvPr>
            <p:ph type="body" sz="quarter" idx="10"/>
          </p:nvPr>
        </p:nvSpPr>
        <p:spPr>
          <a:xfrm>
            <a:off x="7551506" y="4140486"/>
            <a:ext cx="3801938" cy="2900788"/>
          </a:xfrm>
        </p:spPr>
        <p:txBody>
          <a:bodyPr/>
          <a:lstStyle/>
          <a:p>
            <a:r>
              <a:rPr lang="es-ES" dirty="0"/>
              <a:t>03.</a:t>
            </a:r>
          </a:p>
        </p:txBody>
      </p:sp>
    </p:spTree>
    <p:extLst>
      <p:ext uri="{BB962C8B-B14F-4D97-AF65-F5344CB8AC3E}">
        <p14:creationId xmlns:p14="http://schemas.microsoft.com/office/powerpoint/2010/main" val="2598095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posición de imagen 6">
            <a:extLst>
              <a:ext uri="{FF2B5EF4-FFF2-40B4-BE49-F238E27FC236}">
                <a16:creationId xmlns:a16="http://schemas.microsoft.com/office/drawing/2014/main" id="{0622006C-4E53-807B-EEFB-4102FFD6F240}"/>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t="12409" b="12409"/>
          <a:stretch/>
        </p:blipFill>
        <p:spPr>
          <a:xfrm>
            <a:off x="0" y="969041"/>
            <a:ext cx="12192000" cy="6119898"/>
          </a:xfrm>
        </p:spPr>
      </p:pic>
      <p:sp>
        <p:nvSpPr>
          <p:cNvPr id="9" name="Marcador de texto 8">
            <a:extLst>
              <a:ext uri="{FF2B5EF4-FFF2-40B4-BE49-F238E27FC236}">
                <a16:creationId xmlns:a16="http://schemas.microsoft.com/office/drawing/2014/main" id="{1711CECC-89A1-B30C-C26E-B93531DAED72}"/>
              </a:ext>
            </a:extLst>
          </p:cNvPr>
          <p:cNvSpPr>
            <a:spLocks noGrp="1"/>
          </p:cNvSpPr>
          <p:nvPr>
            <p:ph type="body" idx="1"/>
          </p:nvPr>
        </p:nvSpPr>
        <p:spPr>
          <a:xfrm>
            <a:off x="641171" y="816560"/>
            <a:ext cx="2819953" cy="3934582"/>
          </a:xfrm>
          <a:solidFill>
            <a:schemeClr val="tx1"/>
          </a:solidFill>
        </p:spPr>
        <p:txBody>
          <a:bodyPr/>
          <a:lstStyle/>
          <a:p>
            <a:r>
              <a:rPr lang="en-US" dirty="0"/>
              <a:t>The quick brown fox jumped over the lazy dog into a shimmering pool of rainwater that had gathered since the last frost.</a:t>
            </a:r>
          </a:p>
          <a:p>
            <a:r>
              <a:rPr lang="en-US" dirty="0"/>
              <a:t>The quick brown fox jumped over the lazy dog into a shimmering pool of rainwater that had gathered since the last frost</a:t>
            </a:r>
            <a:r>
              <a:rPr lang="es-ES" dirty="0"/>
              <a:t>.</a:t>
            </a:r>
          </a:p>
        </p:txBody>
      </p:sp>
      <p:sp>
        <p:nvSpPr>
          <p:cNvPr id="10" name="Marcador de texto 9">
            <a:extLst>
              <a:ext uri="{FF2B5EF4-FFF2-40B4-BE49-F238E27FC236}">
                <a16:creationId xmlns:a16="http://schemas.microsoft.com/office/drawing/2014/main" id="{4F2A7075-1173-EBB8-997D-F442DF5E41CC}"/>
              </a:ext>
            </a:extLst>
          </p:cNvPr>
          <p:cNvSpPr>
            <a:spLocks noGrp="1"/>
          </p:cNvSpPr>
          <p:nvPr>
            <p:ph type="body" idx="18"/>
          </p:nvPr>
        </p:nvSpPr>
        <p:spPr>
          <a:xfrm>
            <a:off x="9761198" y="6562455"/>
            <a:ext cx="2222244" cy="406486"/>
          </a:xfrm>
        </p:spPr>
        <p:txBody>
          <a:bodyPr/>
          <a:lstStyle/>
          <a:p>
            <a:r>
              <a:rPr lang="es-ES" dirty="0" err="1"/>
              <a:t>Section</a:t>
            </a:r>
            <a:r>
              <a:rPr lang="es-ES" dirty="0"/>
              <a:t> 03</a:t>
            </a:r>
          </a:p>
        </p:txBody>
      </p:sp>
      <p:sp>
        <p:nvSpPr>
          <p:cNvPr id="15" name="Marcador de texto 14">
            <a:extLst>
              <a:ext uri="{FF2B5EF4-FFF2-40B4-BE49-F238E27FC236}">
                <a16:creationId xmlns:a16="http://schemas.microsoft.com/office/drawing/2014/main" id="{E19DDF0A-174B-342D-ECC4-2A504FB7DC7F}"/>
              </a:ext>
            </a:extLst>
          </p:cNvPr>
          <p:cNvSpPr>
            <a:spLocks noGrp="1"/>
          </p:cNvSpPr>
          <p:nvPr>
            <p:ph type="body" idx="26"/>
          </p:nvPr>
        </p:nvSpPr>
        <p:spPr>
          <a:xfrm>
            <a:off x="9095950" y="6562455"/>
            <a:ext cx="545250" cy="406486"/>
          </a:xfrm>
        </p:spPr>
        <p:txBody>
          <a:bodyPr/>
          <a:lstStyle/>
          <a:p>
            <a:fld id="{30895E5E-EB13-49CA-A221-54A42999FD24}" type="slidenum">
              <a:rPr lang="es-ES" smtClean="0"/>
              <a:pPr/>
              <a:t>11</a:t>
            </a:fld>
            <a:endParaRPr lang="es-ES" dirty="0"/>
          </a:p>
        </p:txBody>
      </p:sp>
    </p:spTree>
    <p:extLst>
      <p:ext uri="{BB962C8B-B14F-4D97-AF65-F5344CB8AC3E}">
        <p14:creationId xmlns:p14="http://schemas.microsoft.com/office/powerpoint/2010/main" val="234829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Marcador de posición de imagen 12" descr="Un autobús escolar&#10;&#10;El contenido generado por IA puede ser incorrecto.">
            <a:extLst>
              <a:ext uri="{FF2B5EF4-FFF2-40B4-BE49-F238E27FC236}">
                <a16:creationId xmlns:a16="http://schemas.microsoft.com/office/drawing/2014/main" id="{77D4BB55-33AE-4B5F-EE1F-53658C3CEF69}"/>
              </a:ext>
            </a:extLst>
          </p:cNvPr>
          <p:cNvPicPr>
            <a:picLocks noGrp="1" noChangeAspect="1"/>
          </p:cNvPicPr>
          <p:nvPr>
            <p:ph type="pic" sz="quarter" idx="25"/>
          </p:nvPr>
        </p:nvPicPr>
        <p:blipFill>
          <a:blip r:embed="rId3">
            <a:extLst>
              <a:ext uri="{28A0092B-C50C-407E-A947-70E740481C1C}">
                <a14:useLocalDpi xmlns:a14="http://schemas.microsoft.com/office/drawing/2010/main" val="0"/>
              </a:ext>
            </a:extLst>
          </a:blip>
          <a:srcRect t="6391" b="6391"/>
          <a:stretch/>
        </p:blipFill>
        <p:spPr>
          <a:xfrm>
            <a:off x="6269407" y="668078"/>
            <a:ext cx="4746512" cy="2760921"/>
          </a:xfrm>
        </p:spPr>
      </p:pic>
      <p:pic>
        <p:nvPicPr>
          <p:cNvPr id="15" name="Marcador de posición de imagen 14">
            <a:extLst>
              <a:ext uri="{FF2B5EF4-FFF2-40B4-BE49-F238E27FC236}">
                <a16:creationId xmlns:a16="http://schemas.microsoft.com/office/drawing/2014/main" id="{4702E417-3B28-579C-9E4D-D1C9C4D7E6D9}"/>
              </a:ext>
            </a:extLst>
          </p:cNvPr>
          <p:cNvPicPr>
            <a:picLocks noGrp="1" noChangeAspect="1"/>
          </p:cNvPicPr>
          <p:nvPr>
            <p:ph type="pic" sz="quarter" idx="26"/>
          </p:nvPr>
        </p:nvPicPr>
        <p:blipFill>
          <a:blip r:embed="rId4">
            <a:extLst>
              <a:ext uri="{28A0092B-C50C-407E-A947-70E740481C1C}">
                <a14:useLocalDpi xmlns:a14="http://schemas.microsoft.com/office/drawing/2010/main" val="0"/>
              </a:ext>
            </a:extLst>
          </a:blip>
          <a:srcRect t="19275" b="19275"/>
          <a:stretch/>
        </p:blipFill>
        <p:spPr>
          <a:xfrm>
            <a:off x="1236080" y="3608997"/>
            <a:ext cx="6299895" cy="2579957"/>
          </a:xfrm>
        </p:spPr>
      </p:pic>
      <p:sp>
        <p:nvSpPr>
          <p:cNvPr id="6" name="Título 5">
            <a:extLst>
              <a:ext uri="{FF2B5EF4-FFF2-40B4-BE49-F238E27FC236}">
                <a16:creationId xmlns:a16="http://schemas.microsoft.com/office/drawing/2014/main" id="{3C0D1935-15CE-18C8-EC6F-49008BDFCDCD}"/>
              </a:ext>
            </a:extLst>
          </p:cNvPr>
          <p:cNvSpPr>
            <a:spLocks noGrp="1"/>
          </p:cNvSpPr>
          <p:nvPr>
            <p:ph type="title"/>
          </p:nvPr>
        </p:nvSpPr>
        <p:spPr>
          <a:xfrm>
            <a:off x="7775972" y="3668996"/>
            <a:ext cx="3779937" cy="2159964"/>
          </a:xfrm>
        </p:spPr>
        <p:txBody>
          <a:bodyPr/>
          <a:lstStyle/>
          <a:p>
            <a:r>
              <a:rPr lang="en-US" dirty="0"/>
              <a:t>Please include a highlighted text here</a:t>
            </a:r>
            <a:endParaRPr lang="es-ES" dirty="0"/>
          </a:p>
        </p:txBody>
      </p:sp>
      <p:sp>
        <p:nvSpPr>
          <p:cNvPr id="5" name="Marcador de texto 4">
            <a:extLst>
              <a:ext uri="{FF2B5EF4-FFF2-40B4-BE49-F238E27FC236}">
                <a16:creationId xmlns:a16="http://schemas.microsoft.com/office/drawing/2014/main" id="{FC62FE99-82D5-12A0-3957-8CB6B44B5F8B}"/>
              </a:ext>
            </a:extLst>
          </p:cNvPr>
          <p:cNvSpPr>
            <a:spLocks noGrp="1"/>
          </p:cNvSpPr>
          <p:nvPr>
            <p:ph type="body" idx="18"/>
          </p:nvPr>
        </p:nvSpPr>
        <p:spPr>
          <a:xfrm>
            <a:off x="9761198" y="6562455"/>
            <a:ext cx="2222244" cy="406486"/>
          </a:xfrm>
        </p:spPr>
        <p:txBody>
          <a:bodyPr/>
          <a:lstStyle/>
          <a:p>
            <a:r>
              <a:rPr lang="es-ES" dirty="0" err="1"/>
              <a:t>Section</a:t>
            </a:r>
            <a:r>
              <a:rPr lang="es-ES" dirty="0"/>
              <a:t> 03</a:t>
            </a:r>
          </a:p>
        </p:txBody>
      </p:sp>
      <p:pic>
        <p:nvPicPr>
          <p:cNvPr id="9" name="Marcador de posición de imagen 8" descr="Una persona en frente de un coche&#10;&#10;El contenido generado por IA puede ser incorrecto.">
            <a:extLst>
              <a:ext uri="{FF2B5EF4-FFF2-40B4-BE49-F238E27FC236}">
                <a16:creationId xmlns:a16="http://schemas.microsoft.com/office/drawing/2014/main" id="{A442796D-A80B-781E-4FED-77862B2531B1}"/>
              </a:ext>
            </a:extLst>
          </p:cNvPr>
          <p:cNvPicPr>
            <a:picLocks noGrp="1" noChangeAspect="1"/>
          </p:cNvPicPr>
          <p:nvPr>
            <p:ph type="pic" sz="quarter" idx="24"/>
          </p:nvPr>
        </p:nvPicPr>
        <p:blipFill>
          <a:blip r:embed="rId5">
            <a:extLst>
              <a:ext uri="{28A0092B-C50C-407E-A947-70E740481C1C}">
                <a14:useLocalDpi xmlns:a14="http://schemas.microsoft.com/office/drawing/2010/main" val="0"/>
              </a:ext>
            </a:extLst>
          </a:blip>
          <a:srcRect t="12094" b="12094"/>
          <a:stretch/>
        </p:blipFill>
        <p:spPr>
          <a:xfrm>
            <a:off x="636090" y="669045"/>
            <a:ext cx="5459909" cy="2760921"/>
          </a:xfrm>
        </p:spPr>
      </p:pic>
      <p:sp>
        <p:nvSpPr>
          <p:cNvPr id="21" name="Marcador de texto 20">
            <a:extLst>
              <a:ext uri="{FF2B5EF4-FFF2-40B4-BE49-F238E27FC236}">
                <a16:creationId xmlns:a16="http://schemas.microsoft.com/office/drawing/2014/main" id="{E2A5ABC4-CE48-150C-9909-F43B69ADF8F3}"/>
              </a:ext>
            </a:extLst>
          </p:cNvPr>
          <p:cNvSpPr>
            <a:spLocks noGrp="1"/>
          </p:cNvSpPr>
          <p:nvPr>
            <p:ph type="body" idx="27"/>
          </p:nvPr>
        </p:nvSpPr>
        <p:spPr>
          <a:xfrm>
            <a:off x="9095950" y="6562455"/>
            <a:ext cx="545250" cy="406486"/>
          </a:xfrm>
        </p:spPr>
        <p:txBody>
          <a:bodyPr/>
          <a:lstStyle/>
          <a:p>
            <a:fld id="{5F25D6A6-DEAF-4884-B442-93C5A07D28A8}" type="slidenum">
              <a:rPr lang="es-ES" smtClean="0"/>
              <a:pPr/>
              <a:t>12</a:t>
            </a:fld>
            <a:endParaRPr lang="es-ES" dirty="0"/>
          </a:p>
        </p:txBody>
      </p:sp>
    </p:spTree>
    <p:extLst>
      <p:ext uri="{BB962C8B-B14F-4D97-AF65-F5344CB8AC3E}">
        <p14:creationId xmlns:p14="http://schemas.microsoft.com/office/powerpoint/2010/main" val="3899060733"/>
      </p:ext>
    </p:extLst>
  </p:cSld>
  <p:clrMapOvr>
    <a:masterClrMapping/>
  </p:clrMapOvr>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AAAD5D-E0F5-475A-1117-B6FC894E34F4}"/>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7F47C02-2C05-99E2-25FB-FFC8A9825C29}"/>
              </a:ext>
            </a:extLst>
          </p:cNvPr>
          <p:cNvSpPr>
            <a:spLocks noGrp="1"/>
          </p:cNvSpPr>
          <p:nvPr>
            <p:ph type="title"/>
          </p:nvPr>
        </p:nvSpPr>
        <p:spPr>
          <a:xfrm>
            <a:off x="497805" y="1299631"/>
            <a:ext cx="7360578" cy="2835766"/>
          </a:xfrm>
        </p:spPr>
        <p:txBody>
          <a:bodyPr/>
          <a:lstStyle/>
          <a:p>
            <a:r>
              <a:rPr lang="en-US" dirty="0"/>
              <a:t>Title of section number four</a:t>
            </a:r>
            <a:endParaRPr lang="es-ES" dirty="0"/>
          </a:p>
        </p:txBody>
      </p:sp>
      <p:sp>
        <p:nvSpPr>
          <p:cNvPr id="3" name="Marcador de texto 2">
            <a:extLst>
              <a:ext uri="{FF2B5EF4-FFF2-40B4-BE49-F238E27FC236}">
                <a16:creationId xmlns:a16="http://schemas.microsoft.com/office/drawing/2014/main" id="{6395D857-C8B6-B4F9-67C6-A76BCC8D7817}"/>
              </a:ext>
            </a:extLst>
          </p:cNvPr>
          <p:cNvSpPr>
            <a:spLocks noGrp="1"/>
          </p:cNvSpPr>
          <p:nvPr>
            <p:ph type="body" sz="quarter" idx="10"/>
          </p:nvPr>
        </p:nvSpPr>
        <p:spPr>
          <a:xfrm>
            <a:off x="7551506" y="4140486"/>
            <a:ext cx="3801938" cy="2900788"/>
          </a:xfrm>
        </p:spPr>
        <p:txBody>
          <a:bodyPr/>
          <a:lstStyle/>
          <a:p>
            <a:r>
              <a:rPr lang="es-ES" dirty="0"/>
              <a:t>04.</a:t>
            </a:r>
          </a:p>
        </p:txBody>
      </p:sp>
    </p:spTree>
    <p:extLst>
      <p:ext uri="{BB962C8B-B14F-4D97-AF65-F5344CB8AC3E}">
        <p14:creationId xmlns:p14="http://schemas.microsoft.com/office/powerpoint/2010/main" val="943610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601F39-B714-A3E4-5549-C24ABA2E4A3C}"/>
              </a:ext>
            </a:extLst>
          </p:cNvPr>
          <p:cNvSpPr>
            <a:spLocks noGrp="1"/>
          </p:cNvSpPr>
          <p:nvPr>
            <p:ph type="title"/>
          </p:nvPr>
        </p:nvSpPr>
        <p:spPr>
          <a:xfrm>
            <a:off x="1996059" y="1224249"/>
            <a:ext cx="8199881" cy="4409501"/>
          </a:xfrm>
        </p:spPr>
        <p:txBody>
          <a:bodyPr/>
          <a:lstStyle/>
          <a:p>
            <a:r>
              <a:rPr lang="en-US" dirty="0"/>
              <a:t>Please include a highlighted text here</a:t>
            </a:r>
            <a:endParaRPr lang="es-ES" dirty="0"/>
          </a:p>
        </p:txBody>
      </p:sp>
      <p:sp>
        <p:nvSpPr>
          <p:cNvPr id="3" name="Marcador de texto 2">
            <a:extLst>
              <a:ext uri="{FF2B5EF4-FFF2-40B4-BE49-F238E27FC236}">
                <a16:creationId xmlns:a16="http://schemas.microsoft.com/office/drawing/2014/main" id="{B8DB0E06-5F9E-4B9D-FA1A-DC2B9B79515D}"/>
              </a:ext>
            </a:extLst>
          </p:cNvPr>
          <p:cNvSpPr>
            <a:spLocks noGrp="1"/>
          </p:cNvSpPr>
          <p:nvPr>
            <p:ph type="body" idx="18"/>
          </p:nvPr>
        </p:nvSpPr>
        <p:spPr>
          <a:xfrm>
            <a:off x="9761198" y="6562455"/>
            <a:ext cx="2222244" cy="406486"/>
          </a:xfrm>
        </p:spPr>
        <p:txBody>
          <a:bodyPr/>
          <a:lstStyle/>
          <a:p>
            <a:r>
              <a:rPr lang="es-ES" dirty="0" err="1"/>
              <a:t>Section</a:t>
            </a:r>
            <a:r>
              <a:rPr lang="es-ES" dirty="0"/>
              <a:t> 04</a:t>
            </a:r>
          </a:p>
        </p:txBody>
      </p:sp>
      <p:sp>
        <p:nvSpPr>
          <p:cNvPr id="9" name="Marcador de texto 8">
            <a:extLst>
              <a:ext uri="{FF2B5EF4-FFF2-40B4-BE49-F238E27FC236}">
                <a16:creationId xmlns:a16="http://schemas.microsoft.com/office/drawing/2014/main" id="{68D0DFDC-9823-6EC7-A236-255E15A1E121}"/>
              </a:ext>
            </a:extLst>
          </p:cNvPr>
          <p:cNvSpPr>
            <a:spLocks noGrp="1"/>
          </p:cNvSpPr>
          <p:nvPr>
            <p:ph type="body" idx="26"/>
          </p:nvPr>
        </p:nvSpPr>
        <p:spPr>
          <a:xfrm>
            <a:off x="9095950" y="6562455"/>
            <a:ext cx="545250" cy="406486"/>
          </a:xfrm>
        </p:spPr>
        <p:txBody>
          <a:bodyPr/>
          <a:lstStyle/>
          <a:p>
            <a:fld id="{787DC358-F59C-4C28-9503-907B41C8AFCD}" type="slidenum">
              <a:rPr lang="es-ES" smtClean="0"/>
              <a:pPr/>
              <a:t>14</a:t>
            </a:fld>
            <a:endParaRPr lang="es-ES" dirty="0"/>
          </a:p>
        </p:txBody>
      </p:sp>
    </p:spTree>
    <p:extLst>
      <p:ext uri="{BB962C8B-B14F-4D97-AF65-F5344CB8AC3E}">
        <p14:creationId xmlns:p14="http://schemas.microsoft.com/office/powerpoint/2010/main" val="7689490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texto 5">
            <a:extLst>
              <a:ext uri="{FF2B5EF4-FFF2-40B4-BE49-F238E27FC236}">
                <a16:creationId xmlns:a16="http://schemas.microsoft.com/office/drawing/2014/main" id="{8548FD86-3427-C86E-4B17-7C986BF35E3B}"/>
              </a:ext>
            </a:extLst>
          </p:cNvPr>
          <p:cNvSpPr>
            <a:spLocks noGrp="1"/>
          </p:cNvSpPr>
          <p:nvPr>
            <p:ph type="body" idx="18"/>
          </p:nvPr>
        </p:nvSpPr>
        <p:spPr>
          <a:xfrm>
            <a:off x="9761198" y="6562455"/>
            <a:ext cx="2222244" cy="406486"/>
          </a:xfrm>
        </p:spPr>
        <p:txBody>
          <a:bodyPr/>
          <a:lstStyle/>
          <a:p>
            <a:r>
              <a:rPr lang="es-ES" dirty="0" err="1"/>
              <a:t>Section</a:t>
            </a:r>
            <a:r>
              <a:rPr lang="es-ES"/>
              <a:t> 03</a:t>
            </a:r>
          </a:p>
        </p:txBody>
      </p:sp>
      <p:sp>
        <p:nvSpPr>
          <p:cNvPr id="4" name="Marcador de texto 3">
            <a:extLst>
              <a:ext uri="{FF2B5EF4-FFF2-40B4-BE49-F238E27FC236}">
                <a16:creationId xmlns:a16="http://schemas.microsoft.com/office/drawing/2014/main" id="{4FE99D44-2569-294C-2F94-95FDCDB37F23}"/>
              </a:ext>
            </a:extLst>
          </p:cNvPr>
          <p:cNvSpPr>
            <a:spLocks noGrp="1"/>
          </p:cNvSpPr>
          <p:nvPr>
            <p:ph type="body" idx="1"/>
          </p:nvPr>
        </p:nvSpPr>
        <p:spPr>
          <a:xfrm>
            <a:off x="502068" y="2732258"/>
            <a:ext cx="8844038" cy="2039966"/>
          </a:xfrm>
        </p:spPr>
        <p:txBody>
          <a:bodyPr/>
          <a:lstStyle/>
          <a:p>
            <a:r>
              <a:rPr lang="en-US" dirty="0"/>
              <a:t>The quick brown fox jumped over the lazy dog into a shimmering pool of rainwater that had gathered since the last frost. Soft clusters of leaves fall without a plan to the ground.</a:t>
            </a:r>
            <a:endParaRPr lang="es-ES" dirty="0"/>
          </a:p>
          <a:p>
            <a:endParaRPr lang="es-ES" dirty="0"/>
          </a:p>
        </p:txBody>
      </p:sp>
      <p:sp>
        <p:nvSpPr>
          <p:cNvPr id="5" name="Título 4">
            <a:extLst>
              <a:ext uri="{FF2B5EF4-FFF2-40B4-BE49-F238E27FC236}">
                <a16:creationId xmlns:a16="http://schemas.microsoft.com/office/drawing/2014/main" id="{E8837E0E-85A4-822B-164B-792C46ECDB4F}"/>
              </a:ext>
            </a:extLst>
          </p:cNvPr>
          <p:cNvSpPr>
            <a:spLocks noGrp="1"/>
          </p:cNvSpPr>
          <p:nvPr>
            <p:ph type="title"/>
          </p:nvPr>
        </p:nvSpPr>
        <p:spPr>
          <a:xfrm>
            <a:off x="499550" y="549046"/>
            <a:ext cx="8846556" cy="1979969"/>
          </a:xfrm>
        </p:spPr>
        <p:txBody>
          <a:bodyPr/>
          <a:lstStyle/>
          <a:p>
            <a:r>
              <a:rPr lang="en-US" dirty="0"/>
              <a:t>Include the title of this paragraph</a:t>
            </a:r>
            <a:endParaRPr lang="es-ES" dirty="0"/>
          </a:p>
        </p:txBody>
      </p:sp>
      <p:sp>
        <p:nvSpPr>
          <p:cNvPr id="11" name="Marcador de texto 10">
            <a:extLst>
              <a:ext uri="{FF2B5EF4-FFF2-40B4-BE49-F238E27FC236}">
                <a16:creationId xmlns:a16="http://schemas.microsoft.com/office/drawing/2014/main" id="{29DBA8EF-170F-1C56-9360-13601F368DF8}"/>
              </a:ext>
            </a:extLst>
          </p:cNvPr>
          <p:cNvSpPr>
            <a:spLocks noGrp="1"/>
          </p:cNvSpPr>
          <p:nvPr>
            <p:ph type="body" idx="26"/>
          </p:nvPr>
        </p:nvSpPr>
        <p:spPr>
          <a:xfrm>
            <a:off x="9095950" y="6562455"/>
            <a:ext cx="545250" cy="406486"/>
          </a:xfrm>
        </p:spPr>
        <p:txBody>
          <a:bodyPr/>
          <a:lstStyle/>
          <a:p>
            <a:fld id="{BEF090DA-2440-4A8A-80C7-DF2F4EFF521B}" type="slidenum">
              <a:rPr lang="es-ES" smtClean="0"/>
              <a:pPr/>
              <a:t>15</a:t>
            </a:fld>
            <a:endParaRPr lang="es-ES" dirty="0"/>
          </a:p>
        </p:txBody>
      </p:sp>
    </p:spTree>
    <p:extLst>
      <p:ext uri="{BB962C8B-B14F-4D97-AF65-F5344CB8AC3E}">
        <p14:creationId xmlns:p14="http://schemas.microsoft.com/office/powerpoint/2010/main" val="39705033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0FEA2AB-993D-E2AF-6A90-D06B38FA4134}"/>
              </a:ext>
            </a:extLst>
          </p:cNvPr>
          <p:cNvSpPr>
            <a:spLocks noGrp="1"/>
          </p:cNvSpPr>
          <p:nvPr>
            <p:ph type="title"/>
          </p:nvPr>
        </p:nvSpPr>
        <p:spPr>
          <a:xfrm>
            <a:off x="523066" y="3608999"/>
            <a:ext cx="3528084" cy="839985"/>
          </a:xfrm>
        </p:spPr>
        <p:txBody>
          <a:bodyPr/>
          <a:lstStyle/>
          <a:p>
            <a:r>
              <a:rPr lang="en-US" dirty="0"/>
              <a:t>Please include a highlighted text here</a:t>
            </a:r>
            <a:endParaRPr lang="es-ES" dirty="0"/>
          </a:p>
        </p:txBody>
      </p:sp>
      <p:sp>
        <p:nvSpPr>
          <p:cNvPr id="3" name="Marcador de texto 2">
            <a:extLst>
              <a:ext uri="{FF2B5EF4-FFF2-40B4-BE49-F238E27FC236}">
                <a16:creationId xmlns:a16="http://schemas.microsoft.com/office/drawing/2014/main" id="{F3E7F879-EA2B-8CD6-6EF4-4F4272901ABB}"/>
              </a:ext>
            </a:extLst>
          </p:cNvPr>
          <p:cNvSpPr>
            <a:spLocks noGrp="1"/>
          </p:cNvSpPr>
          <p:nvPr>
            <p:ph type="body" idx="1"/>
          </p:nvPr>
        </p:nvSpPr>
        <p:spPr>
          <a:xfrm>
            <a:off x="516093" y="4456681"/>
            <a:ext cx="3535302" cy="1852271"/>
          </a:xfrm>
        </p:spPr>
        <p:txBody>
          <a:bodyPr/>
          <a:lstStyle/>
          <a:p>
            <a:r>
              <a:rPr lang="en-US" dirty="0"/>
              <a:t>The quick brown fox jumped over the lazy dog into a shimmering pool of rainwater that had gathered since the last frost. Soft clusters of leaves fall without a plan to the ground.</a:t>
            </a:r>
            <a:endParaRPr lang="es-ES" dirty="0"/>
          </a:p>
          <a:p>
            <a:endParaRPr lang="es-ES" dirty="0"/>
          </a:p>
        </p:txBody>
      </p:sp>
      <p:sp>
        <p:nvSpPr>
          <p:cNvPr id="4" name="Marcador de texto 3">
            <a:extLst>
              <a:ext uri="{FF2B5EF4-FFF2-40B4-BE49-F238E27FC236}">
                <a16:creationId xmlns:a16="http://schemas.microsoft.com/office/drawing/2014/main" id="{79EF64BF-24DA-D840-830B-C407890A7ADE}"/>
              </a:ext>
            </a:extLst>
          </p:cNvPr>
          <p:cNvSpPr>
            <a:spLocks noGrp="1"/>
          </p:cNvSpPr>
          <p:nvPr>
            <p:ph type="body" idx="16"/>
          </p:nvPr>
        </p:nvSpPr>
        <p:spPr>
          <a:xfrm>
            <a:off x="4296030" y="4456681"/>
            <a:ext cx="3507622" cy="1852271"/>
          </a:xfrm>
        </p:spPr>
        <p:txBody>
          <a:bodyPr/>
          <a:lstStyle/>
          <a:p>
            <a:r>
              <a:rPr lang="en-US" dirty="0"/>
              <a:t>The quick brown fox jumped over the lazy dog into a shimmering pool of rainwater that had gathered since the last frost. Soft clusters of leaves fall without a plan to the ground.</a:t>
            </a:r>
            <a:endParaRPr lang="es-ES" dirty="0"/>
          </a:p>
          <a:p>
            <a:endParaRPr lang="es-ES" dirty="0"/>
          </a:p>
        </p:txBody>
      </p:sp>
      <p:sp>
        <p:nvSpPr>
          <p:cNvPr id="5" name="Marcador de texto 4">
            <a:extLst>
              <a:ext uri="{FF2B5EF4-FFF2-40B4-BE49-F238E27FC236}">
                <a16:creationId xmlns:a16="http://schemas.microsoft.com/office/drawing/2014/main" id="{BCFD309C-6A8E-C054-3F96-8023610750D6}"/>
              </a:ext>
            </a:extLst>
          </p:cNvPr>
          <p:cNvSpPr>
            <a:spLocks noGrp="1"/>
          </p:cNvSpPr>
          <p:nvPr>
            <p:ph type="body" idx="17"/>
          </p:nvPr>
        </p:nvSpPr>
        <p:spPr>
          <a:xfrm>
            <a:off x="8048287" y="4455859"/>
            <a:ext cx="3567622" cy="1852271"/>
          </a:xfrm>
        </p:spPr>
        <p:txBody>
          <a:bodyPr/>
          <a:lstStyle/>
          <a:p>
            <a:r>
              <a:rPr lang="en-US" dirty="0"/>
              <a:t>The quick brown fox jumped over the lazy dog into a shimmering pool of rainwater that had gathered since the last frost. Soft clusters of leaves fall without a plan to the ground.</a:t>
            </a:r>
            <a:endParaRPr lang="es-ES" dirty="0"/>
          </a:p>
          <a:p>
            <a:endParaRPr lang="es-ES" dirty="0"/>
          </a:p>
        </p:txBody>
      </p:sp>
      <p:sp>
        <p:nvSpPr>
          <p:cNvPr id="6" name="Marcador de texto 5">
            <a:extLst>
              <a:ext uri="{FF2B5EF4-FFF2-40B4-BE49-F238E27FC236}">
                <a16:creationId xmlns:a16="http://schemas.microsoft.com/office/drawing/2014/main" id="{D6C05D53-2FDC-3F82-E6FE-44E3FFD4D747}"/>
              </a:ext>
            </a:extLst>
          </p:cNvPr>
          <p:cNvSpPr>
            <a:spLocks noGrp="1"/>
          </p:cNvSpPr>
          <p:nvPr>
            <p:ph type="body" idx="18"/>
          </p:nvPr>
        </p:nvSpPr>
        <p:spPr>
          <a:xfrm>
            <a:off x="4296030" y="3608999"/>
            <a:ext cx="3507622" cy="839985"/>
          </a:xfrm>
        </p:spPr>
        <p:txBody>
          <a:bodyPr/>
          <a:lstStyle/>
          <a:p>
            <a:r>
              <a:rPr lang="en-US" dirty="0"/>
              <a:t>Please include a highlighted text here</a:t>
            </a:r>
            <a:endParaRPr lang="es-ES" dirty="0"/>
          </a:p>
        </p:txBody>
      </p:sp>
      <p:sp>
        <p:nvSpPr>
          <p:cNvPr id="7" name="Marcador de texto 6">
            <a:extLst>
              <a:ext uri="{FF2B5EF4-FFF2-40B4-BE49-F238E27FC236}">
                <a16:creationId xmlns:a16="http://schemas.microsoft.com/office/drawing/2014/main" id="{BFBC422C-D1DB-307A-5929-8722D3B540E5}"/>
              </a:ext>
            </a:extLst>
          </p:cNvPr>
          <p:cNvSpPr>
            <a:spLocks noGrp="1"/>
          </p:cNvSpPr>
          <p:nvPr>
            <p:ph type="body" idx="19"/>
          </p:nvPr>
        </p:nvSpPr>
        <p:spPr>
          <a:xfrm>
            <a:off x="8048581" y="3603344"/>
            <a:ext cx="3567622" cy="839985"/>
          </a:xfrm>
        </p:spPr>
        <p:txBody>
          <a:bodyPr/>
          <a:lstStyle/>
          <a:p>
            <a:r>
              <a:rPr lang="en-US" dirty="0"/>
              <a:t>Please include a highlighted text here</a:t>
            </a:r>
            <a:endParaRPr lang="es-ES" dirty="0"/>
          </a:p>
        </p:txBody>
      </p:sp>
      <p:pic>
        <p:nvPicPr>
          <p:cNvPr id="14" name="Marcador de posición de imagen 13">
            <a:extLst>
              <a:ext uri="{FF2B5EF4-FFF2-40B4-BE49-F238E27FC236}">
                <a16:creationId xmlns:a16="http://schemas.microsoft.com/office/drawing/2014/main" id="{428F3145-EA8F-00E6-407E-70FB2A5E0031}"/>
              </a:ext>
            </a:extLst>
          </p:cNvPr>
          <p:cNvPicPr>
            <a:picLocks noGrp="1" noChangeAspect="1"/>
          </p:cNvPicPr>
          <p:nvPr>
            <p:ph type="pic" sz="quarter" idx="25"/>
          </p:nvPr>
        </p:nvPicPr>
        <p:blipFill>
          <a:blip r:embed="rId2">
            <a:extLst>
              <a:ext uri="{28A0092B-C50C-407E-A947-70E740481C1C}">
                <a14:useLocalDpi xmlns:a14="http://schemas.microsoft.com/office/drawing/2010/main" val="0"/>
              </a:ext>
            </a:extLst>
          </a:blip>
          <a:srcRect t="26666" b="26666"/>
          <a:stretch/>
        </p:blipFill>
        <p:spPr>
          <a:xfrm>
            <a:off x="636090" y="1038789"/>
            <a:ext cx="3415305" cy="2390211"/>
          </a:xfrm>
        </p:spPr>
      </p:pic>
      <p:pic>
        <p:nvPicPr>
          <p:cNvPr id="16" name="Marcador de posición de imagen 15">
            <a:extLst>
              <a:ext uri="{FF2B5EF4-FFF2-40B4-BE49-F238E27FC236}">
                <a16:creationId xmlns:a16="http://schemas.microsoft.com/office/drawing/2014/main" id="{C9551D5B-47BF-D021-4D8E-3606957E8F72}"/>
              </a:ext>
            </a:extLst>
          </p:cNvPr>
          <p:cNvPicPr>
            <a:picLocks noGrp="1" noChangeAspect="1"/>
          </p:cNvPicPr>
          <p:nvPr>
            <p:ph type="pic" sz="quarter" idx="26"/>
          </p:nvPr>
        </p:nvPicPr>
        <p:blipFill>
          <a:blip r:embed="rId3">
            <a:extLst>
              <a:ext uri="{28A0092B-C50C-407E-A947-70E740481C1C}">
                <a14:useLocalDpi xmlns:a14="http://schemas.microsoft.com/office/drawing/2010/main" val="0"/>
              </a:ext>
            </a:extLst>
          </a:blip>
          <a:srcRect t="26677" b="26677"/>
          <a:stretch/>
        </p:blipFill>
        <p:spPr>
          <a:xfrm>
            <a:off x="4388347" y="1038789"/>
            <a:ext cx="3415306" cy="2390211"/>
          </a:xfrm>
        </p:spPr>
      </p:pic>
      <p:pic>
        <p:nvPicPr>
          <p:cNvPr id="18" name="Marcador de posición de imagen 17">
            <a:extLst>
              <a:ext uri="{FF2B5EF4-FFF2-40B4-BE49-F238E27FC236}">
                <a16:creationId xmlns:a16="http://schemas.microsoft.com/office/drawing/2014/main" id="{6C05ACBE-4029-3A0E-EEF2-29DB3897CB59}"/>
              </a:ext>
            </a:extLst>
          </p:cNvPr>
          <p:cNvPicPr>
            <a:picLocks noGrp="1" noChangeAspect="1"/>
          </p:cNvPicPr>
          <p:nvPr>
            <p:ph type="pic" sz="quarter" idx="27"/>
          </p:nvPr>
        </p:nvPicPr>
        <p:blipFill>
          <a:blip r:embed="rId4">
            <a:extLst>
              <a:ext uri="{28A0092B-C50C-407E-A947-70E740481C1C}">
                <a14:useLocalDpi xmlns:a14="http://schemas.microsoft.com/office/drawing/2010/main" val="0"/>
              </a:ext>
            </a:extLst>
          </a:blip>
          <a:srcRect l="2463" r="2463"/>
          <a:stretch/>
        </p:blipFill>
        <p:spPr>
          <a:xfrm>
            <a:off x="8148595" y="1038789"/>
            <a:ext cx="3407316" cy="2390211"/>
          </a:xfrm>
        </p:spPr>
      </p:pic>
      <p:sp>
        <p:nvSpPr>
          <p:cNvPr id="22" name="Marcador de texto 21">
            <a:extLst>
              <a:ext uri="{FF2B5EF4-FFF2-40B4-BE49-F238E27FC236}">
                <a16:creationId xmlns:a16="http://schemas.microsoft.com/office/drawing/2014/main" id="{48B4B383-ECFF-E189-46A5-45B04DE795A0}"/>
              </a:ext>
            </a:extLst>
          </p:cNvPr>
          <p:cNvSpPr>
            <a:spLocks noGrp="1"/>
          </p:cNvSpPr>
          <p:nvPr>
            <p:ph type="body" idx="28"/>
          </p:nvPr>
        </p:nvSpPr>
        <p:spPr>
          <a:xfrm>
            <a:off x="9761198" y="6562455"/>
            <a:ext cx="2222244" cy="406486"/>
          </a:xfrm>
        </p:spPr>
        <p:txBody>
          <a:bodyPr/>
          <a:lstStyle/>
          <a:p>
            <a:r>
              <a:rPr lang="es-ES" dirty="0" err="1"/>
              <a:t>Section</a:t>
            </a:r>
            <a:r>
              <a:rPr lang="es-ES" dirty="0"/>
              <a:t> 04</a:t>
            </a:r>
          </a:p>
        </p:txBody>
      </p:sp>
      <p:sp>
        <p:nvSpPr>
          <p:cNvPr id="33" name="Marcador de texto 32">
            <a:extLst>
              <a:ext uri="{FF2B5EF4-FFF2-40B4-BE49-F238E27FC236}">
                <a16:creationId xmlns:a16="http://schemas.microsoft.com/office/drawing/2014/main" id="{61000103-9F23-6D87-E213-AEA5B702C6D9}"/>
              </a:ext>
            </a:extLst>
          </p:cNvPr>
          <p:cNvSpPr>
            <a:spLocks noGrp="1"/>
          </p:cNvSpPr>
          <p:nvPr>
            <p:ph type="body" idx="29"/>
          </p:nvPr>
        </p:nvSpPr>
        <p:spPr>
          <a:xfrm>
            <a:off x="9095950" y="6562455"/>
            <a:ext cx="545250" cy="406486"/>
          </a:xfrm>
        </p:spPr>
        <p:txBody>
          <a:bodyPr/>
          <a:lstStyle/>
          <a:p>
            <a:fld id="{3473C496-05F7-41B8-9491-9D81D2EF654B}" type="slidenum">
              <a:rPr lang="es-ES" smtClean="0"/>
              <a:pPr/>
              <a:t>16</a:t>
            </a:fld>
            <a:endParaRPr lang="es-ES" dirty="0"/>
          </a:p>
        </p:txBody>
      </p:sp>
    </p:spTree>
    <p:extLst>
      <p:ext uri="{BB962C8B-B14F-4D97-AF65-F5344CB8AC3E}">
        <p14:creationId xmlns:p14="http://schemas.microsoft.com/office/powerpoint/2010/main" val="35871518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5BA2B-84DB-5357-E268-8F7BAA8C9AA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D536D39-255D-17DD-1EE2-5BC0B260D3F1}"/>
              </a:ext>
            </a:extLst>
          </p:cNvPr>
          <p:cNvSpPr>
            <a:spLocks noGrp="1"/>
          </p:cNvSpPr>
          <p:nvPr>
            <p:ph type="title"/>
          </p:nvPr>
        </p:nvSpPr>
        <p:spPr>
          <a:xfrm>
            <a:off x="497805" y="1299631"/>
            <a:ext cx="7360578" cy="2835766"/>
          </a:xfrm>
        </p:spPr>
        <p:txBody>
          <a:bodyPr/>
          <a:lstStyle/>
          <a:p>
            <a:r>
              <a:rPr lang="en-US" dirty="0"/>
              <a:t>Title of section number five</a:t>
            </a:r>
            <a:endParaRPr lang="es-ES" dirty="0"/>
          </a:p>
        </p:txBody>
      </p:sp>
      <p:sp>
        <p:nvSpPr>
          <p:cNvPr id="3" name="Marcador de texto 2">
            <a:extLst>
              <a:ext uri="{FF2B5EF4-FFF2-40B4-BE49-F238E27FC236}">
                <a16:creationId xmlns:a16="http://schemas.microsoft.com/office/drawing/2014/main" id="{624CCBC9-8FB1-8F73-179D-73971CC49C96}"/>
              </a:ext>
            </a:extLst>
          </p:cNvPr>
          <p:cNvSpPr>
            <a:spLocks noGrp="1"/>
          </p:cNvSpPr>
          <p:nvPr>
            <p:ph type="body" sz="quarter" idx="10"/>
          </p:nvPr>
        </p:nvSpPr>
        <p:spPr>
          <a:xfrm>
            <a:off x="7551506" y="4140486"/>
            <a:ext cx="3801938" cy="2900788"/>
          </a:xfrm>
        </p:spPr>
        <p:txBody>
          <a:bodyPr/>
          <a:lstStyle/>
          <a:p>
            <a:r>
              <a:rPr lang="es-ES" dirty="0"/>
              <a:t>05.</a:t>
            </a:r>
          </a:p>
        </p:txBody>
      </p:sp>
    </p:spTree>
    <p:extLst>
      <p:ext uri="{BB962C8B-B14F-4D97-AF65-F5344CB8AC3E}">
        <p14:creationId xmlns:p14="http://schemas.microsoft.com/office/powerpoint/2010/main" val="30894865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73EA21-557B-12B1-7CBD-4A261D391DAA}"/>
              </a:ext>
            </a:extLst>
          </p:cNvPr>
          <p:cNvSpPr>
            <a:spLocks noGrp="1"/>
          </p:cNvSpPr>
          <p:nvPr>
            <p:ph type="ctrTitle"/>
          </p:nvPr>
        </p:nvSpPr>
        <p:spPr>
          <a:xfrm>
            <a:off x="526437" y="1269036"/>
            <a:ext cx="11029472" cy="1416271"/>
          </a:xfrm>
        </p:spPr>
        <p:txBody>
          <a:bodyPr/>
          <a:lstStyle/>
          <a:p>
            <a:r>
              <a:rPr lang="es-ES" dirty="0" err="1"/>
              <a:t>Insights</a:t>
            </a:r>
            <a:r>
              <a:rPr lang="es-ES" dirty="0"/>
              <a:t> 2025</a:t>
            </a:r>
          </a:p>
        </p:txBody>
      </p:sp>
      <p:sp>
        <p:nvSpPr>
          <p:cNvPr id="3" name="Marcador de texto 2">
            <a:extLst>
              <a:ext uri="{FF2B5EF4-FFF2-40B4-BE49-F238E27FC236}">
                <a16:creationId xmlns:a16="http://schemas.microsoft.com/office/drawing/2014/main" id="{364D54A9-5C9C-856E-A4F1-68CBC50E09BC}"/>
              </a:ext>
            </a:extLst>
          </p:cNvPr>
          <p:cNvSpPr>
            <a:spLocks noGrp="1"/>
          </p:cNvSpPr>
          <p:nvPr>
            <p:ph type="body" idx="16"/>
          </p:nvPr>
        </p:nvSpPr>
        <p:spPr>
          <a:xfrm>
            <a:off x="527530" y="4151602"/>
            <a:ext cx="2520000" cy="1155937"/>
          </a:xfrm>
        </p:spPr>
        <p:txBody>
          <a:bodyPr/>
          <a:lstStyle/>
          <a:p>
            <a:r>
              <a:rPr lang="en-US" dirty="0"/>
              <a:t>The quick brown fox jumped over the lazy</a:t>
            </a:r>
            <a:endParaRPr lang="es-ES" dirty="0"/>
          </a:p>
        </p:txBody>
      </p:sp>
      <p:sp>
        <p:nvSpPr>
          <p:cNvPr id="4" name="Marcador de texto 3">
            <a:extLst>
              <a:ext uri="{FF2B5EF4-FFF2-40B4-BE49-F238E27FC236}">
                <a16:creationId xmlns:a16="http://schemas.microsoft.com/office/drawing/2014/main" id="{83EFFFBA-1A87-63F4-FF01-F478900B464C}"/>
              </a:ext>
            </a:extLst>
          </p:cNvPr>
          <p:cNvSpPr>
            <a:spLocks noGrp="1"/>
          </p:cNvSpPr>
          <p:nvPr>
            <p:ph type="body" idx="19"/>
          </p:nvPr>
        </p:nvSpPr>
        <p:spPr>
          <a:xfrm>
            <a:off x="536551" y="3240225"/>
            <a:ext cx="2520000" cy="899981"/>
          </a:xfrm>
        </p:spPr>
        <p:txBody>
          <a:bodyPr/>
          <a:lstStyle/>
          <a:p>
            <a:r>
              <a:rPr lang="es-ES" dirty="0"/>
              <a:t>500K</a:t>
            </a:r>
          </a:p>
        </p:txBody>
      </p:sp>
      <p:sp>
        <p:nvSpPr>
          <p:cNvPr id="5" name="Marcador de texto 4">
            <a:extLst>
              <a:ext uri="{FF2B5EF4-FFF2-40B4-BE49-F238E27FC236}">
                <a16:creationId xmlns:a16="http://schemas.microsoft.com/office/drawing/2014/main" id="{C195C9FE-F93A-2530-7643-571E11DF3D56}"/>
              </a:ext>
            </a:extLst>
          </p:cNvPr>
          <p:cNvSpPr>
            <a:spLocks noGrp="1"/>
          </p:cNvSpPr>
          <p:nvPr>
            <p:ph type="body" idx="20"/>
          </p:nvPr>
        </p:nvSpPr>
        <p:spPr>
          <a:xfrm>
            <a:off x="3362479" y="4151603"/>
            <a:ext cx="2520000" cy="1141300"/>
          </a:xfrm>
        </p:spPr>
        <p:txBody>
          <a:bodyPr/>
          <a:lstStyle/>
          <a:p>
            <a:r>
              <a:rPr lang="en-US" dirty="0"/>
              <a:t>The quick brown fox jumped over the lazy</a:t>
            </a:r>
            <a:endParaRPr lang="es-ES" dirty="0"/>
          </a:p>
          <a:p>
            <a:endParaRPr lang="es-ES" dirty="0"/>
          </a:p>
        </p:txBody>
      </p:sp>
      <p:sp>
        <p:nvSpPr>
          <p:cNvPr id="6" name="Marcador de texto 5">
            <a:extLst>
              <a:ext uri="{FF2B5EF4-FFF2-40B4-BE49-F238E27FC236}">
                <a16:creationId xmlns:a16="http://schemas.microsoft.com/office/drawing/2014/main" id="{3201D44A-CEC5-4DCC-AB2B-674427F6835F}"/>
              </a:ext>
            </a:extLst>
          </p:cNvPr>
          <p:cNvSpPr>
            <a:spLocks noGrp="1"/>
          </p:cNvSpPr>
          <p:nvPr>
            <p:ph type="body" idx="21"/>
          </p:nvPr>
        </p:nvSpPr>
        <p:spPr>
          <a:xfrm>
            <a:off x="3371499" y="3240225"/>
            <a:ext cx="2520000" cy="888585"/>
          </a:xfrm>
        </p:spPr>
        <p:txBody>
          <a:bodyPr/>
          <a:lstStyle/>
          <a:p>
            <a:r>
              <a:rPr lang="es-ES" dirty="0"/>
              <a:t>80%</a:t>
            </a:r>
          </a:p>
        </p:txBody>
      </p:sp>
      <p:sp>
        <p:nvSpPr>
          <p:cNvPr id="7" name="Marcador de texto 6">
            <a:extLst>
              <a:ext uri="{FF2B5EF4-FFF2-40B4-BE49-F238E27FC236}">
                <a16:creationId xmlns:a16="http://schemas.microsoft.com/office/drawing/2014/main" id="{BF43F700-31A0-9C36-E729-893E2BBF7F38}"/>
              </a:ext>
            </a:extLst>
          </p:cNvPr>
          <p:cNvSpPr>
            <a:spLocks noGrp="1"/>
          </p:cNvSpPr>
          <p:nvPr>
            <p:ph type="body" idx="22"/>
          </p:nvPr>
        </p:nvSpPr>
        <p:spPr>
          <a:xfrm>
            <a:off x="6203704" y="4151602"/>
            <a:ext cx="2520000" cy="1155937"/>
          </a:xfrm>
        </p:spPr>
        <p:txBody>
          <a:bodyPr/>
          <a:lstStyle/>
          <a:p>
            <a:r>
              <a:rPr lang="en-US" dirty="0"/>
              <a:t>The quick brown fox jumped over the lazy</a:t>
            </a:r>
            <a:endParaRPr lang="es-ES" dirty="0"/>
          </a:p>
          <a:p>
            <a:endParaRPr lang="es-ES" dirty="0"/>
          </a:p>
        </p:txBody>
      </p:sp>
      <p:sp>
        <p:nvSpPr>
          <p:cNvPr id="8" name="Marcador de texto 7">
            <a:extLst>
              <a:ext uri="{FF2B5EF4-FFF2-40B4-BE49-F238E27FC236}">
                <a16:creationId xmlns:a16="http://schemas.microsoft.com/office/drawing/2014/main" id="{4BD779AD-8836-DAE8-3F91-E60669630EC2}"/>
              </a:ext>
            </a:extLst>
          </p:cNvPr>
          <p:cNvSpPr>
            <a:spLocks noGrp="1"/>
          </p:cNvSpPr>
          <p:nvPr>
            <p:ph type="body" idx="23"/>
          </p:nvPr>
        </p:nvSpPr>
        <p:spPr>
          <a:xfrm>
            <a:off x="6212722" y="3240225"/>
            <a:ext cx="2520000" cy="899981"/>
          </a:xfrm>
        </p:spPr>
        <p:txBody>
          <a:bodyPr/>
          <a:lstStyle/>
          <a:p>
            <a:r>
              <a:rPr lang="es-ES" dirty="0"/>
              <a:t>+150</a:t>
            </a:r>
          </a:p>
        </p:txBody>
      </p:sp>
      <p:sp>
        <p:nvSpPr>
          <p:cNvPr id="9" name="Marcador de texto 8">
            <a:extLst>
              <a:ext uri="{FF2B5EF4-FFF2-40B4-BE49-F238E27FC236}">
                <a16:creationId xmlns:a16="http://schemas.microsoft.com/office/drawing/2014/main" id="{7018A400-8B49-9D67-2196-2471767B1798}"/>
              </a:ext>
            </a:extLst>
          </p:cNvPr>
          <p:cNvSpPr>
            <a:spLocks noGrp="1"/>
          </p:cNvSpPr>
          <p:nvPr>
            <p:ph type="body" idx="24"/>
          </p:nvPr>
        </p:nvSpPr>
        <p:spPr>
          <a:xfrm>
            <a:off x="9035909" y="4140206"/>
            <a:ext cx="2520000" cy="1155937"/>
          </a:xfrm>
        </p:spPr>
        <p:txBody>
          <a:bodyPr/>
          <a:lstStyle/>
          <a:p>
            <a:r>
              <a:rPr lang="en-US" dirty="0"/>
              <a:t>The quick brown fox jumped over the lazy</a:t>
            </a:r>
            <a:endParaRPr lang="es-ES" dirty="0"/>
          </a:p>
          <a:p>
            <a:endParaRPr lang="es-ES" dirty="0"/>
          </a:p>
        </p:txBody>
      </p:sp>
      <p:sp>
        <p:nvSpPr>
          <p:cNvPr id="10" name="Marcador de texto 9">
            <a:extLst>
              <a:ext uri="{FF2B5EF4-FFF2-40B4-BE49-F238E27FC236}">
                <a16:creationId xmlns:a16="http://schemas.microsoft.com/office/drawing/2014/main" id="{0F6AFA63-5283-D515-3B73-BAC6ECDCA030}"/>
              </a:ext>
            </a:extLst>
          </p:cNvPr>
          <p:cNvSpPr>
            <a:spLocks noGrp="1"/>
          </p:cNvSpPr>
          <p:nvPr>
            <p:ph type="body" idx="25"/>
          </p:nvPr>
        </p:nvSpPr>
        <p:spPr>
          <a:xfrm>
            <a:off x="9044928" y="3228829"/>
            <a:ext cx="2520000" cy="899981"/>
          </a:xfrm>
        </p:spPr>
        <p:txBody>
          <a:bodyPr/>
          <a:lstStyle/>
          <a:p>
            <a:r>
              <a:rPr lang="es-ES" dirty="0"/>
              <a:t>10%</a:t>
            </a:r>
          </a:p>
        </p:txBody>
      </p:sp>
      <p:sp>
        <p:nvSpPr>
          <p:cNvPr id="11" name="Marcador de texto 10">
            <a:extLst>
              <a:ext uri="{FF2B5EF4-FFF2-40B4-BE49-F238E27FC236}">
                <a16:creationId xmlns:a16="http://schemas.microsoft.com/office/drawing/2014/main" id="{B1ED0ED8-E61D-2AC3-A255-B28D92DEC905}"/>
              </a:ext>
            </a:extLst>
          </p:cNvPr>
          <p:cNvSpPr>
            <a:spLocks noGrp="1"/>
          </p:cNvSpPr>
          <p:nvPr>
            <p:ph type="body" idx="18"/>
          </p:nvPr>
        </p:nvSpPr>
        <p:spPr>
          <a:xfrm>
            <a:off x="9761198" y="6562455"/>
            <a:ext cx="2222244" cy="406486"/>
          </a:xfrm>
        </p:spPr>
        <p:txBody>
          <a:bodyPr/>
          <a:lstStyle/>
          <a:p>
            <a:r>
              <a:rPr lang="es-ES" dirty="0" err="1"/>
              <a:t>Section</a:t>
            </a:r>
            <a:r>
              <a:rPr lang="es-ES" dirty="0"/>
              <a:t> 05</a:t>
            </a:r>
          </a:p>
        </p:txBody>
      </p:sp>
      <p:sp>
        <p:nvSpPr>
          <p:cNvPr id="56" name="Marcador de texto 55">
            <a:extLst>
              <a:ext uri="{FF2B5EF4-FFF2-40B4-BE49-F238E27FC236}">
                <a16:creationId xmlns:a16="http://schemas.microsoft.com/office/drawing/2014/main" id="{6439FDBB-3B63-5302-3BBE-B2240BC74428}"/>
              </a:ext>
            </a:extLst>
          </p:cNvPr>
          <p:cNvSpPr>
            <a:spLocks noGrp="1"/>
          </p:cNvSpPr>
          <p:nvPr>
            <p:ph type="body" idx="26"/>
          </p:nvPr>
        </p:nvSpPr>
        <p:spPr>
          <a:xfrm>
            <a:off x="9095950" y="6562455"/>
            <a:ext cx="545250" cy="406486"/>
          </a:xfrm>
        </p:spPr>
        <p:txBody>
          <a:bodyPr/>
          <a:lstStyle/>
          <a:p>
            <a:fld id="{1EC27391-F868-4557-AA37-70616F7607E6}" type="slidenum">
              <a:rPr lang="es-ES" smtClean="0"/>
              <a:pPr/>
              <a:t>18</a:t>
            </a:fld>
            <a:endParaRPr lang="es-ES" dirty="0"/>
          </a:p>
        </p:txBody>
      </p:sp>
    </p:spTree>
    <p:extLst>
      <p:ext uri="{BB962C8B-B14F-4D97-AF65-F5344CB8AC3E}">
        <p14:creationId xmlns:p14="http://schemas.microsoft.com/office/powerpoint/2010/main" val="24900388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Marcador de posición de imagen 8">
            <a:extLst>
              <a:ext uri="{FF2B5EF4-FFF2-40B4-BE49-F238E27FC236}">
                <a16:creationId xmlns:a16="http://schemas.microsoft.com/office/drawing/2014/main" id="{4F701910-0E0B-4B41-6206-5F54A9E9F3A4}"/>
              </a:ext>
            </a:extLst>
          </p:cNvPr>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t="12948" b="12948"/>
          <a:stretch/>
        </p:blipFill>
        <p:spPr>
          <a:xfrm>
            <a:off x="631438" y="669045"/>
            <a:ext cx="5464562" cy="2697467"/>
          </a:xfrm>
        </p:spPr>
      </p:pic>
      <p:pic>
        <p:nvPicPr>
          <p:cNvPr id="13" name="Marcador de posición de imagen 12">
            <a:extLst>
              <a:ext uri="{FF2B5EF4-FFF2-40B4-BE49-F238E27FC236}">
                <a16:creationId xmlns:a16="http://schemas.microsoft.com/office/drawing/2014/main" id="{CC7D74F4-371A-6E1E-2E02-672FD7C5BC5D}"/>
              </a:ext>
            </a:extLst>
          </p:cNvPr>
          <p:cNvPicPr>
            <a:picLocks noGrp="1" noChangeAspect="1"/>
          </p:cNvPicPr>
          <p:nvPr>
            <p:ph type="pic" sz="quarter" idx="25"/>
          </p:nvPr>
        </p:nvPicPr>
        <p:blipFill>
          <a:blip r:embed="rId3">
            <a:extLst>
              <a:ext uri="{28A0092B-C50C-407E-A947-70E740481C1C}">
                <a14:useLocalDpi xmlns:a14="http://schemas.microsoft.com/office/drawing/2010/main" val="0"/>
              </a:ext>
            </a:extLst>
          </a:blip>
          <a:srcRect t="16876" b="16876"/>
          <a:stretch/>
        </p:blipFill>
        <p:spPr>
          <a:xfrm>
            <a:off x="631437" y="3546687"/>
            <a:ext cx="2539233" cy="2642267"/>
          </a:xfrm>
        </p:spPr>
      </p:pic>
      <p:pic>
        <p:nvPicPr>
          <p:cNvPr id="15" name="Marcador de posición de imagen 14">
            <a:extLst>
              <a:ext uri="{FF2B5EF4-FFF2-40B4-BE49-F238E27FC236}">
                <a16:creationId xmlns:a16="http://schemas.microsoft.com/office/drawing/2014/main" id="{FFEFE117-53C1-5836-5105-5BC2E074DAE7}"/>
              </a:ext>
            </a:extLst>
          </p:cNvPr>
          <p:cNvPicPr>
            <a:picLocks noGrp="1" noChangeAspect="1"/>
          </p:cNvPicPr>
          <p:nvPr>
            <p:ph type="pic" sz="quarter" idx="26"/>
          </p:nvPr>
        </p:nvPicPr>
        <p:blipFill>
          <a:blip r:embed="rId4">
            <a:extLst>
              <a:ext uri="{28A0092B-C50C-407E-A947-70E740481C1C}">
                <a14:useLocalDpi xmlns:a14="http://schemas.microsoft.com/office/drawing/2010/main" val="0"/>
              </a:ext>
            </a:extLst>
          </a:blip>
          <a:srcRect l="15143" r="15143"/>
          <a:stretch/>
        </p:blipFill>
        <p:spPr>
          <a:xfrm>
            <a:off x="3350666" y="3546687"/>
            <a:ext cx="2760981" cy="2642267"/>
          </a:xfrm>
        </p:spPr>
      </p:pic>
      <p:pic>
        <p:nvPicPr>
          <p:cNvPr id="17" name="Marcador de posición de imagen 16">
            <a:extLst>
              <a:ext uri="{FF2B5EF4-FFF2-40B4-BE49-F238E27FC236}">
                <a16:creationId xmlns:a16="http://schemas.microsoft.com/office/drawing/2014/main" id="{16D86C96-E006-CE9F-870F-5EBEA8CE6A8C}"/>
              </a:ext>
            </a:extLst>
          </p:cNvPr>
          <p:cNvPicPr>
            <a:picLocks noGrp="1" noChangeAspect="1"/>
          </p:cNvPicPr>
          <p:nvPr>
            <p:ph type="pic" sz="quarter" idx="27"/>
          </p:nvPr>
        </p:nvPicPr>
        <p:blipFill>
          <a:blip r:embed="rId5">
            <a:extLst>
              <a:ext uri="{28A0092B-C50C-407E-A947-70E740481C1C}">
                <a14:useLocalDpi xmlns:a14="http://schemas.microsoft.com/office/drawing/2010/main" val="0"/>
              </a:ext>
            </a:extLst>
          </a:blip>
          <a:srcRect t="16040" b="16040"/>
          <a:stretch/>
        </p:blipFill>
        <p:spPr>
          <a:xfrm>
            <a:off x="6270228" y="4159264"/>
            <a:ext cx="3417332" cy="1549698"/>
          </a:xfrm>
        </p:spPr>
      </p:pic>
      <p:pic>
        <p:nvPicPr>
          <p:cNvPr id="11" name="Marcador de posición de imagen 10">
            <a:extLst>
              <a:ext uri="{FF2B5EF4-FFF2-40B4-BE49-F238E27FC236}">
                <a16:creationId xmlns:a16="http://schemas.microsoft.com/office/drawing/2014/main" id="{D24BDA01-1F61-4039-E5A6-615AA1A27552}"/>
              </a:ext>
            </a:extLst>
          </p:cNvPr>
          <p:cNvPicPr>
            <a:picLocks noGrp="1" noChangeAspect="1"/>
          </p:cNvPicPr>
          <p:nvPr>
            <p:ph type="pic" sz="quarter" idx="28"/>
          </p:nvPr>
        </p:nvPicPr>
        <p:blipFill>
          <a:blip r:embed="rId6">
            <a:extLst>
              <a:ext uri="{28A0092B-C50C-407E-A947-70E740481C1C}">
                <a14:useLocalDpi xmlns:a14="http://schemas.microsoft.com/office/drawing/2010/main" val="0"/>
              </a:ext>
            </a:extLst>
          </a:blip>
          <a:srcRect t="7060" b="7060"/>
          <a:stretch/>
        </p:blipFill>
        <p:spPr>
          <a:xfrm>
            <a:off x="6274992" y="951173"/>
            <a:ext cx="5285570" cy="3027916"/>
          </a:xfrm>
        </p:spPr>
      </p:pic>
      <p:sp>
        <p:nvSpPr>
          <p:cNvPr id="2" name="Marcador de texto 1">
            <a:extLst>
              <a:ext uri="{FF2B5EF4-FFF2-40B4-BE49-F238E27FC236}">
                <a16:creationId xmlns:a16="http://schemas.microsoft.com/office/drawing/2014/main" id="{9BBDC44A-38BB-5F10-2D82-F0A014DE77B0}"/>
              </a:ext>
            </a:extLst>
          </p:cNvPr>
          <p:cNvSpPr>
            <a:spLocks noGrp="1"/>
          </p:cNvSpPr>
          <p:nvPr>
            <p:ph type="body" idx="18"/>
          </p:nvPr>
        </p:nvSpPr>
        <p:spPr>
          <a:xfrm>
            <a:off x="9761198" y="6562455"/>
            <a:ext cx="2222244" cy="406486"/>
          </a:xfrm>
        </p:spPr>
        <p:txBody>
          <a:bodyPr/>
          <a:lstStyle/>
          <a:p>
            <a:r>
              <a:rPr lang="es-ES" dirty="0" err="1"/>
              <a:t>Section</a:t>
            </a:r>
            <a:r>
              <a:rPr lang="es-ES" dirty="0"/>
              <a:t> 05</a:t>
            </a:r>
          </a:p>
        </p:txBody>
      </p:sp>
      <p:sp>
        <p:nvSpPr>
          <p:cNvPr id="21" name="Marcador de texto 20">
            <a:extLst>
              <a:ext uri="{FF2B5EF4-FFF2-40B4-BE49-F238E27FC236}">
                <a16:creationId xmlns:a16="http://schemas.microsoft.com/office/drawing/2014/main" id="{4BF61DD4-96F1-2B05-C001-66E7B80951AB}"/>
              </a:ext>
            </a:extLst>
          </p:cNvPr>
          <p:cNvSpPr>
            <a:spLocks noGrp="1"/>
          </p:cNvSpPr>
          <p:nvPr>
            <p:ph type="body" idx="22"/>
          </p:nvPr>
        </p:nvSpPr>
        <p:spPr>
          <a:xfrm>
            <a:off x="9095950" y="6562455"/>
            <a:ext cx="545250" cy="406486"/>
          </a:xfrm>
        </p:spPr>
        <p:txBody>
          <a:bodyPr/>
          <a:lstStyle/>
          <a:p>
            <a:fld id="{66376E22-DA98-4B9A-A422-475472ED3033}" type="slidenum">
              <a:rPr lang="es-ES" smtClean="0"/>
              <a:pPr/>
              <a:t>19</a:t>
            </a:fld>
            <a:endParaRPr lang="es-ES" dirty="0"/>
          </a:p>
        </p:txBody>
      </p:sp>
    </p:spTree>
    <p:extLst>
      <p:ext uri="{BB962C8B-B14F-4D97-AF65-F5344CB8AC3E}">
        <p14:creationId xmlns:p14="http://schemas.microsoft.com/office/powerpoint/2010/main" val="39148367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F996E02E-DF71-46AC-CC72-6AFCE8FE0D76}"/>
              </a:ext>
            </a:extLst>
          </p:cNvPr>
          <p:cNvSpPr>
            <a:spLocks noGrp="1"/>
          </p:cNvSpPr>
          <p:nvPr>
            <p:ph type="ctrTitle"/>
          </p:nvPr>
        </p:nvSpPr>
        <p:spPr>
          <a:xfrm>
            <a:off x="484246" y="2266045"/>
            <a:ext cx="6294613" cy="1891592"/>
          </a:xfrm>
        </p:spPr>
        <p:txBody>
          <a:bodyPr/>
          <a:lstStyle/>
          <a:p>
            <a:r>
              <a:rPr lang="es-ES"/>
              <a:t>Cover option with image</a:t>
            </a:r>
            <a:endParaRPr lang="es-ES" dirty="0"/>
          </a:p>
        </p:txBody>
      </p:sp>
      <p:sp>
        <p:nvSpPr>
          <p:cNvPr id="5" name="Subtítulo 4">
            <a:extLst>
              <a:ext uri="{FF2B5EF4-FFF2-40B4-BE49-F238E27FC236}">
                <a16:creationId xmlns:a16="http://schemas.microsoft.com/office/drawing/2014/main" id="{A42A56D5-F7B9-52D4-0E7F-E93899CE8A81}"/>
              </a:ext>
            </a:extLst>
          </p:cNvPr>
          <p:cNvSpPr>
            <a:spLocks noGrp="1"/>
          </p:cNvSpPr>
          <p:nvPr>
            <p:ph type="subTitle" idx="1"/>
          </p:nvPr>
        </p:nvSpPr>
        <p:spPr>
          <a:xfrm>
            <a:off x="484246" y="4157637"/>
            <a:ext cx="6294613" cy="419993"/>
          </a:xfrm>
        </p:spPr>
        <p:txBody>
          <a:bodyPr/>
          <a:lstStyle/>
          <a:p>
            <a:r>
              <a:rPr lang="es-ES" dirty="0" err="1"/>
              <a:t>Event</a:t>
            </a:r>
            <a:endParaRPr lang="es-ES" dirty="0"/>
          </a:p>
        </p:txBody>
      </p:sp>
      <p:pic>
        <p:nvPicPr>
          <p:cNvPr id="32" name="Picture Placeholder 31" descr="A person on a bus talking on a cell phone&#10;&#10;AI-generated content may be incorrect.">
            <a:extLst>
              <a:ext uri="{FF2B5EF4-FFF2-40B4-BE49-F238E27FC236}">
                <a16:creationId xmlns:a16="http://schemas.microsoft.com/office/drawing/2014/main" id="{B3C20FC8-8DF2-DEC6-49CB-0E48F0797D5A}"/>
              </a:ext>
            </a:extLst>
          </p:cNvPr>
          <p:cNvPicPr>
            <a:picLocks noGrp="1" noChangeAspect="1"/>
          </p:cNvPicPr>
          <p:nvPr>
            <p:ph type="pic" sz="quarter" idx="22"/>
          </p:nvPr>
        </p:nvPicPr>
        <p:blipFill>
          <a:blip r:embed="rId2">
            <a:extLst>
              <a:ext uri="{28A0092B-C50C-407E-A947-70E740481C1C}">
                <a14:useLocalDpi xmlns:a14="http://schemas.microsoft.com/office/drawing/2010/main" val="0"/>
              </a:ext>
            </a:extLst>
          </a:blip>
          <a:srcRect l="28594" r="28594"/>
          <a:stretch/>
        </p:blipFill>
        <p:spPr>
          <a:xfrm>
            <a:off x="9124750" y="2658070"/>
            <a:ext cx="1881621" cy="2930894"/>
          </a:xfrm>
        </p:spPr>
      </p:pic>
      <p:pic>
        <p:nvPicPr>
          <p:cNvPr id="29" name="Marcador de posición de imagen 28" descr="Carretera en medio de la ciudad&#10;&#10;El contenido generado por IA puede ser incorrecto.">
            <a:extLst>
              <a:ext uri="{FF2B5EF4-FFF2-40B4-BE49-F238E27FC236}">
                <a16:creationId xmlns:a16="http://schemas.microsoft.com/office/drawing/2014/main" id="{B675042B-E58F-A1A3-D5EB-6D0B39F9DD0B}"/>
              </a:ext>
            </a:extLst>
          </p:cNvPr>
          <p:cNvPicPr>
            <a:picLocks noGrp="1" noChangeAspect="1"/>
          </p:cNvPicPr>
          <p:nvPr>
            <p:ph type="pic" sz="quarter" idx="21"/>
          </p:nvPr>
        </p:nvPicPr>
        <p:blipFill>
          <a:blip r:embed="rId3">
            <a:extLst>
              <a:ext uri="{28A0092B-C50C-407E-A947-70E740481C1C}">
                <a14:useLocalDpi xmlns:a14="http://schemas.microsoft.com/office/drawing/2010/main" val="0"/>
              </a:ext>
            </a:extLst>
          </a:blip>
          <a:srcRect t="3776" b="3776"/>
          <a:stretch/>
        </p:blipFill>
        <p:spPr>
          <a:xfrm>
            <a:off x="7116620" y="359357"/>
            <a:ext cx="1889587" cy="2183243"/>
          </a:xfrm>
        </p:spPr>
      </p:pic>
      <p:sp>
        <p:nvSpPr>
          <p:cNvPr id="6" name="Marcador de texto 5">
            <a:extLst>
              <a:ext uri="{FF2B5EF4-FFF2-40B4-BE49-F238E27FC236}">
                <a16:creationId xmlns:a16="http://schemas.microsoft.com/office/drawing/2014/main" id="{05A15C2F-B415-B82A-0201-3F57981959CE}"/>
              </a:ext>
            </a:extLst>
          </p:cNvPr>
          <p:cNvSpPr>
            <a:spLocks noGrp="1"/>
          </p:cNvSpPr>
          <p:nvPr>
            <p:ph type="body" idx="23"/>
          </p:nvPr>
        </p:nvSpPr>
        <p:spPr>
          <a:xfrm>
            <a:off x="484245" y="4593235"/>
            <a:ext cx="6294613" cy="419993"/>
          </a:xfrm>
        </p:spPr>
        <p:txBody>
          <a:bodyPr/>
          <a:lstStyle/>
          <a:p>
            <a:r>
              <a:rPr lang="es-ES" dirty="0" err="1"/>
              <a:t>Name</a:t>
            </a:r>
            <a:r>
              <a:rPr lang="es-ES" dirty="0"/>
              <a:t>, </a:t>
            </a:r>
            <a:r>
              <a:rPr lang="es-ES" dirty="0" err="1"/>
              <a:t>institution</a:t>
            </a:r>
            <a:endParaRPr lang="es-ES" dirty="0"/>
          </a:p>
        </p:txBody>
      </p:sp>
      <p:sp>
        <p:nvSpPr>
          <p:cNvPr id="9" name="Marcador de texto 8">
            <a:extLst>
              <a:ext uri="{FF2B5EF4-FFF2-40B4-BE49-F238E27FC236}">
                <a16:creationId xmlns:a16="http://schemas.microsoft.com/office/drawing/2014/main" id="{DFE7FFBB-8B52-5B8F-C10D-1A4CBCFADAF1}"/>
              </a:ext>
            </a:extLst>
          </p:cNvPr>
          <p:cNvSpPr>
            <a:spLocks noGrp="1"/>
          </p:cNvSpPr>
          <p:nvPr>
            <p:ph type="body" idx="24"/>
          </p:nvPr>
        </p:nvSpPr>
        <p:spPr>
          <a:xfrm>
            <a:off x="497961" y="454450"/>
            <a:ext cx="1882374" cy="327267"/>
          </a:xfrm>
        </p:spPr>
        <p:txBody>
          <a:bodyPr/>
          <a:lstStyle/>
          <a:p>
            <a:r>
              <a:rPr lang="en-GB" dirty="0"/>
              <a:t>04/12/2025</a:t>
            </a:r>
            <a:endParaRPr lang="es-ES" dirty="0"/>
          </a:p>
        </p:txBody>
      </p:sp>
    </p:spTree>
    <p:extLst>
      <p:ext uri="{BB962C8B-B14F-4D97-AF65-F5344CB8AC3E}">
        <p14:creationId xmlns:p14="http://schemas.microsoft.com/office/powerpoint/2010/main" val="4135312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8B632F6E-359C-62D5-9012-D99C8E1E3720}"/>
              </a:ext>
            </a:extLst>
          </p:cNvPr>
          <p:cNvSpPr>
            <a:spLocks noGrp="1"/>
          </p:cNvSpPr>
          <p:nvPr>
            <p:ph type="body" idx="28"/>
          </p:nvPr>
        </p:nvSpPr>
        <p:spPr>
          <a:xfrm>
            <a:off x="9761198" y="6562455"/>
            <a:ext cx="2222244" cy="406486"/>
          </a:xfrm>
        </p:spPr>
        <p:txBody>
          <a:bodyPr/>
          <a:lstStyle/>
          <a:p>
            <a:r>
              <a:rPr lang="es-ES" dirty="0" err="1"/>
              <a:t>Section</a:t>
            </a:r>
            <a:r>
              <a:rPr lang="es-ES" dirty="0"/>
              <a:t> 05</a:t>
            </a:r>
          </a:p>
        </p:txBody>
      </p:sp>
      <p:graphicFrame>
        <p:nvGraphicFramePr>
          <p:cNvPr id="6" name="Marcador de tabla 5">
            <a:extLst>
              <a:ext uri="{FF2B5EF4-FFF2-40B4-BE49-F238E27FC236}">
                <a16:creationId xmlns:a16="http://schemas.microsoft.com/office/drawing/2014/main" id="{E1C098F7-DDB6-CBD8-BE0B-EB4EE63B5A0E}"/>
              </a:ext>
            </a:extLst>
          </p:cNvPr>
          <p:cNvGraphicFramePr>
            <a:graphicFrameLocks noGrp="1"/>
          </p:cNvGraphicFramePr>
          <p:nvPr>
            <p:ph type="tbl" sz="quarter" idx="29"/>
            <p:extLst>
              <p:ext uri="{D42A27DB-BD31-4B8C-83A1-F6EECF244321}">
                <p14:modId xmlns:p14="http://schemas.microsoft.com/office/powerpoint/2010/main" val="2467432841"/>
              </p:ext>
            </p:extLst>
          </p:nvPr>
        </p:nvGraphicFramePr>
        <p:xfrm>
          <a:off x="636589" y="1568450"/>
          <a:ext cx="10919321" cy="4380510"/>
        </p:xfrm>
        <a:graphic>
          <a:graphicData uri="http://schemas.openxmlformats.org/drawingml/2006/table">
            <a:tbl>
              <a:tblPr firstRow="1" firstCol="1" bandRow="1" bandCol="1">
                <a:tableStyleId>{5C22544A-7EE6-4342-B048-85BDC9FD1C3A}</a:tableStyleId>
              </a:tblPr>
              <a:tblGrid>
                <a:gridCol w="1559903">
                  <a:extLst>
                    <a:ext uri="{9D8B030D-6E8A-4147-A177-3AD203B41FA5}">
                      <a16:colId xmlns:a16="http://schemas.microsoft.com/office/drawing/2014/main" val="1761263335"/>
                    </a:ext>
                  </a:extLst>
                </a:gridCol>
                <a:gridCol w="1559903">
                  <a:extLst>
                    <a:ext uri="{9D8B030D-6E8A-4147-A177-3AD203B41FA5}">
                      <a16:colId xmlns:a16="http://schemas.microsoft.com/office/drawing/2014/main" val="744532771"/>
                    </a:ext>
                  </a:extLst>
                </a:gridCol>
                <a:gridCol w="1559903">
                  <a:extLst>
                    <a:ext uri="{9D8B030D-6E8A-4147-A177-3AD203B41FA5}">
                      <a16:colId xmlns:a16="http://schemas.microsoft.com/office/drawing/2014/main" val="2154986853"/>
                    </a:ext>
                  </a:extLst>
                </a:gridCol>
                <a:gridCol w="1559903">
                  <a:extLst>
                    <a:ext uri="{9D8B030D-6E8A-4147-A177-3AD203B41FA5}">
                      <a16:colId xmlns:a16="http://schemas.microsoft.com/office/drawing/2014/main" val="2155323299"/>
                    </a:ext>
                  </a:extLst>
                </a:gridCol>
                <a:gridCol w="1559903">
                  <a:extLst>
                    <a:ext uri="{9D8B030D-6E8A-4147-A177-3AD203B41FA5}">
                      <a16:colId xmlns:a16="http://schemas.microsoft.com/office/drawing/2014/main" val="1533683949"/>
                    </a:ext>
                  </a:extLst>
                </a:gridCol>
                <a:gridCol w="1559903">
                  <a:extLst>
                    <a:ext uri="{9D8B030D-6E8A-4147-A177-3AD203B41FA5}">
                      <a16:colId xmlns:a16="http://schemas.microsoft.com/office/drawing/2014/main" val="1590067772"/>
                    </a:ext>
                  </a:extLst>
                </a:gridCol>
                <a:gridCol w="1559903">
                  <a:extLst>
                    <a:ext uri="{9D8B030D-6E8A-4147-A177-3AD203B41FA5}">
                      <a16:colId xmlns:a16="http://schemas.microsoft.com/office/drawing/2014/main" val="3090447029"/>
                    </a:ext>
                  </a:extLst>
                </a:gridCol>
              </a:tblGrid>
              <a:tr h="730085">
                <a:tc>
                  <a:txBody>
                    <a:bodyPr/>
                    <a:lstStyle/>
                    <a:p>
                      <a:r>
                        <a:rPr lang="es-ES" dirty="0" err="1">
                          <a:solidFill>
                            <a:schemeClr val="tx1"/>
                          </a:solidFill>
                        </a:rPr>
                        <a:t>Insert</a:t>
                      </a:r>
                      <a:r>
                        <a:rPr lang="es-ES" dirty="0">
                          <a:solidFill>
                            <a:schemeClr val="tx1"/>
                          </a:solidFill>
                        </a:rPr>
                        <a:t> Data</a:t>
                      </a:r>
                    </a:p>
                  </a:txBody>
                  <a:tcPr>
                    <a:lnL w="12700" cmpd="sng">
                      <a:noFill/>
                    </a:lnL>
                    <a:lnR w="6350" cap="flat" cmpd="sng" algn="ctr">
                      <a:solidFill>
                        <a:schemeClr val="accent4"/>
                      </a:solidFill>
                      <a:prstDash val="solid"/>
                      <a:round/>
                      <a:headEnd type="none" w="med" len="med"/>
                      <a:tailEnd type="none" w="med" len="med"/>
                    </a:lnR>
                    <a:lnT w="12700" cmpd="sng">
                      <a:noFill/>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12700" cmpd="sng">
                      <a:noFill/>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12700" cmpd="sng">
                      <a:noFill/>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12700" cmpd="sng">
                      <a:noFill/>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12700" cmpd="sng">
                      <a:noFill/>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12700" cmpd="sng">
                      <a:noFill/>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12700" cmpd="sng">
                      <a:noFill/>
                    </a:lnR>
                    <a:lnT w="12700" cmpd="sng">
                      <a:noFill/>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3564253"/>
                  </a:ext>
                </a:extLst>
              </a:tr>
              <a:tr h="730085">
                <a:tc>
                  <a:txBody>
                    <a:bodyPr/>
                    <a:lstStyle/>
                    <a:p>
                      <a:r>
                        <a:rPr lang="es-ES" dirty="0" err="1">
                          <a:solidFill>
                            <a:schemeClr val="tx1"/>
                          </a:solidFill>
                        </a:rPr>
                        <a:t>Insert</a:t>
                      </a:r>
                      <a:r>
                        <a:rPr lang="es-ES" dirty="0">
                          <a:solidFill>
                            <a:schemeClr val="tx1"/>
                          </a:solidFill>
                        </a:rPr>
                        <a:t> Data</a:t>
                      </a:r>
                    </a:p>
                  </a:txBody>
                  <a:tcPr>
                    <a:lnL w="12700" cmpd="sng">
                      <a:noFill/>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76854097"/>
                  </a:ext>
                </a:extLst>
              </a:tr>
              <a:tr h="730085">
                <a:tc>
                  <a:txBody>
                    <a:bodyPr/>
                    <a:lstStyle/>
                    <a:p>
                      <a:r>
                        <a:rPr lang="es-ES" dirty="0" err="1">
                          <a:solidFill>
                            <a:schemeClr val="tx1"/>
                          </a:solidFill>
                        </a:rPr>
                        <a:t>Insert</a:t>
                      </a:r>
                      <a:r>
                        <a:rPr lang="es-ES" dirty="0">
                          <a:solidFill>
                            <a:schemeClr val="tx1"/>
                          </a:solidFill>
                        </a:rPr>
                        <a:t> Data</a:t>
                      </a:r>
                    </a:p>
                  </a:txBody>
                  <a:tcPr>
                    <a:lnL w="12700" cmpd="sng">
                      <a:noFill/>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20623981"/>
                  </a:ext>
                </a:extLst>
              </a:tr>
              <a:tr h="730085">
                <a:tc>
                  <a:txBody>
                    <a:bodyPr/>
                    <a:lstStyle/>
                    <a:p>
                      <a:r>
                        <a:rPr lang="es-ES" dirty="0" err="1">
                          <a:solidFill>
                            <a:schemeClr val="tx1"/>
                          </a:solidFill>
                        </a:rPr>
                        <a:t>Insert</a:t>
                      </a:r>
                      <a:r>
                        <a:rPr lang="es-ES" dirty="0">
                          <a:solidFill>
                            <a:schemeClr val="tx1"/>
                          </a:solidFill>
                        </a:rPr>
                        <a:t> Data</a:t>
                      </a:r>
                    </a:p>
                  </a:txBody>
                  <a:tcPr>
                    <a:lnL w="12700" cmpd="sng">
                      <a:noFill/>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7310283"/>
                  </a:ext>
                </a:extLst>
              </a:tr>
              <a:tr h="730085">
                <a:tc>
                  <a:txBody>
                    <a:bodyPr/>
                    <a:lstStyle/>
                    <a:p>
                      <a:r>
                        <a:rPr lang="es-ES" dirty="0" err="1">
                          <a:solidFill>
                            <a:schemeClr val="tx1"/>
                          </a:solidFill>
                        </a:rPr>
                        <a:t>Insert</a:t>
                      </a:r>
                      <a:r>
                        <a:rPr lang="es-ES" dirty="0">
                          <a:solidFill>
                            <a:schemeClr val="tx1"/>
                          </a:solidFill>
                        </a:rPr>
                        <a:t> Data</a:t>
                      </a:r>
                    </a:p>
                  </a:txBody>
                  <a:tcPr>
                    <a:lnL w="12700" cmpd="sng">
                      <a:noFill/>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12700" cmpd="sng">
                      <a:noFill/>
                    </a:lnR>
                    <a:lnT w="6350" cap="flat" cmpd="sng" algn="ctr">
                      <a:solidFill>
                        <a:schemeClr val="accent4"/>
                      </a:solidFill>
                      <a:prstDash val="solid"/>
                      <a:round/>
                      <a:headEnd type="none" w="med" len="med"/>
                      <a:tailEnd type="none" w="med" len="med"/>
                    </a:lnT>
                    <a:lnB w="635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2927156"/>
                  </a:ext>
                </a:extLst>
              </a:tr>
              <a:tr h="730085">
                <a:tc>
                  <a:txBody>
                    <a:bodyPr/>
                    <a:lstStyle/>
                    <a:p>
                      <a:r>
                        <a:rPr lang="es-ES" dirty="0" err="1">
                          <a:solidFill>
                            <a:schemeClr val="tx1"/>
                          </a:solidFill>
                        </a:rPr>
                        <a:t>Insert</a:t>
                      </a:r>
                      <a:r>
                        <a:rPr lang="es-ES" dirty="0">
                          <a:solidFill>
                            <a:schemeClr val="tx1"/>
                          </a:solidFill>
                        </a:rPr>
                        <a:t> Data</a:t>
                      </a:r>
                    </a:p>
                  </a:txBody>
                  <a:tcPr>
                    <a:lnL w="12700" cmpd="sng">
                      <a:noFill/>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6350" cap="flat" cmpd="sng" algn="ctr">
                      <a:solidFill>
                        <a:schemeClr val="accent4"/>
                      </a:solidFill>
                      <a:prstDash val="solid"/>
                      <a:round/>
                      <a:headEnd type="none" w="med" len="med"/>
                      <a:tailEnd type="none" w="med" len="med"/>
                    </a:lnR>
                    <a:lnT w="635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s-ES" dirty="0" err="1">
                          <a:solidFill>
                            <a:schemeClr val="tx1"/>
                          </a:solidFill>
                        </a:rPr>
                        <a:t>Insert</a:t>
                      </a:r>
                      <a:r>
                        <a:rPr lang="es-ES" dirty="0">
                          <a:solidFill>
                            <a:schemeClr val="tx1"/>
                          </a:solidFill>
                        </a:rPr>
                        <a:t> Data</a:t>
                      </a:r>
                    </a:p>
                  </a:txBody>
                  <a:tcPr>
                    <a:lnL w="6350" cap="flat" cmpd="sng" algn="ctr">
                      <a:solidFill>
                        <a:schemeClr val="accent4"/>
                      </a:solidFill>
                      <a:prstDash val="solid"/>
                      <a:round/>
                      <a:headEnd type="none" w="med" len="med"/>
                      <a:tailEnd type="none" w="med" len="med"/>
                    </a:lnL>
                    <a:lnR w="12700" cmpd="sng">
                      <a:noFill/>
                    </a:lnR>
                    <a:lnT w="6350" cap="flat" cmpd="sng" algn="ctr">
                      <a:solidFill>
                        <a:schemeClr val="accent4"/>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37645544"/>
                  </a:ext>
                </a:extLst>
              </a:tr>
            </a:tbl>
          </a:graphicData>
        </a:graphic>
      </p:graphicFrame>
      <p:sp>
        <p:nvSpPr>
          <p:cNvPr id="5" name="Título 4">
            <a:extLst>
              <a:ext uri="{FF2B5EF4-FFF2-40B4-BE49-F238E27FC236}">
                <a16:creationId xmlns:a16="http://schemas.microsoft.com/office/drawing/2014/main" id="{1BECD026-9019-1B66-E1BC-301F8118D635}"/>
              </a:ext>
            </a:extLst>
          </p:cNvPr>
          <p:cNvSpPr>
            <a:spLocks noGrp="1"/>
          </p:cNvSpPr>
          <p:nvPr>
            <p:ph type="title"/>
          </p:nvPr>
        </p:nvSpPr>
        <p:spPr>
          <a:xfrm>
            <a:off x="516092" y="644849"/>
            <a:ext cx="10593723" cy="864184"/>
          </a:xfrm>
        </p:spPr>
        <p:txBody>
          <a:bodyPr/>
          <a:lstStyle/>
          <a:p>
            <a:r>
              <a:rPr lang="es-ES" dirty="0" err="1"/>
              <a:t>Insert</a:t>
            </a:r>
            <a:r>
              <a:rPr lang="es-ES" dirty="0"/>
              <a:t> </a:t>
            </a:r>
            <a:r>
              <a:rPr lang="es-ES" dirty="0" err="1"/>
              <a:t>title</a:t>
            </a:r>
            <a:endParaRPr lang="es-ES" dirty="0"/>
          </a:p>
        </p:txBody>
      </p:sp>
      <p:sp>
        <p:nvSpPr>
          <p:cNvPr id="2" name="Marcador de texto 1">
            <a:extLst>
              <a:ext uri="{FF2B5EF4-FFF2-40B4-BE49-F238E27FC236}">
                <a16:creationId xmlns:a16="http://schemas.microsoft.com/office/drawing/2014/main" id="{8D9A8B92-D274-038A-34C0-17372EA4E9E0}"/>
              </a:ext>
            </a:extLst>
          </p:cNvPr>
          <p:cNvSpPr>
            <a:spLocks noGrp="1"/>
          </p:cNvSpPr>
          <p:nvPr>
            <p:ph type="body" idx="26"/>
          </p:nvPr>
        </p:nvSpPr>
        <p:spPr>
          <a:xfrm>
            <a:off x="9095950" y="6562455"/>
            <a:ext cx="545250" cy="406486"/>
          </a:xfrm>
        </p:spPr>
        <p:txBody>
          <a:bodyPr/>
          <a:lstStyle/>
          <a:p>
            <a:fld id="{EF743506-5F1D-4922-8739-31E0F48FD568}" type="slidenum">
              <a:rPr lang="es-ES" smtClean="0"/>
              <a:pPr/>
              <a:t>20</a:t>
            </a:fld>
            <a:endParaRPr lang="es-ES" dirty="0"/>
          </a:p>
        </p:txBody>
      </p:sp>
    </p:spTree>
    <p:extLst>
      <p:ext uri="{BB962C8B-B14F-4D97-AF65-F5344CB8AC3E}">
        <p14:creationId xmlns:p14="http://schemas.microsoft.com/office/powerpoint/2010/main" val="22249985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33792419-F6DB-95B5-9311-562B6BCEBB6F}"/>
              </a:ext>
            </a:extLst>
          </p:cNvPr>
          <p:cNvSpPr>
            <a:spLocks noGrp="1"/>
          </p:cNvSpPr>
          <p:nvPr>
            <p:ph type="body" idx="28"/>
          </p:nvPr>
        </p:nvSpPr>
        <p:spPr>
          <a:xfrm>
            <a:off x="9761198" y="6562455"/>
            <a:ext cx="2222244" cy="406486"/>
          </a:xfrm>
        </p:spPr>
        <p:txBody>
          <a:bodyPr/>
          <a:lstStyle/>
          <a:p>
            <a:r>
              <a:rPr lang="es-ES"/>
              <a:t>Section 05</a:t>
            </a:r>
            <a:endParaRPr lang="es-ES" dirty="0"/>
          </a:p>
        </p:txBody>
      </p:sp>
      <p:sp>
        <p:nvSpPr>
          <p:cNvPr id="4" name="Título 3">
            <a:extLst>
              <a:ext uri="{FF2B5EF4-FFF2-40B4-BE49-F238E27FC236}">
                <a16:creationId xmlns:a16="http://schemas.microsoft.com/office/drawing/2014/main" id="{F040A1FF-07DF-C371-8EE5-6E3B01467479}"/>
              </a:ext>
            </a:extLst>
          </p:cNvPr>
          <p:cNvSpPr>
            <a:spLocks noGrp="1"/>
          </p:cNvSpPr>
          <p:nvPr>
            <p:ph type="title"/>
          </p:nvPr>
        </p:nvSpPr>
        <p:spPr>
          <a:xfrm>
            <a:off x="516092" y="644849"/>
            <a:ext cx="10593723" cy="864184"/>
          </a:xfrm>
        </p:spPr>
        <p:txBody>
          <a:bodyPr/>
          <a:lstStyle/>
          <a:p>
            <a:r>
              <a:rPr lang="es-ES"/>
              <a:t>Insert title</a:t>
            </a:r>
            <a:endParaRPr lang="es-ES" dirty="0"/>
          </a:p>
        </p:txBody>
      </p:sp>
      <p:graphicFrame>
        <p:nvGraphicFramePr>
          <p:cNvPr id="8" name="Marcador de gráfico 7">
            <a:extLst>
              <a:ext uri="{FF2B5EF4-FFF2-40B4-BE49-F238E27FC236}">
                <a16:creationId xmlns:a16="http://schemas.microsoft.com/office/drawing/2014/main" id="{F83D8A16-54FA-1904-5C98-E3F54AFCF7B0}"/>
              </a:ext>
            </a:extLst>
          </p:cNvPr>
          <p:cNvGraphicFramePr>
            <a:graphicFrameLocks noGrp="1"/>
          </p:cNvGraphicFramePr>
          <p:nvPr>
            <p:ph type="chart" sz="quarter" idx="30"/>
            <p:extLst>
              <p:ext uri="{D42A27DB-BD31-4B8C-83A1-F6EECF244321}">
                <p14:modId xmlns:p14="http://schemas.microsoft.com/office/powerpoint/2010/main" val="952053231"/>
              </p:ext>
            </p:extLst>
          </p:nvPr>
        </p:nvGraphicFramePr>
        <p:xfrm>
          <a:off x="636588" y="1568450"/>
          <a:ext cx="10918825" cy="4645025"/>
        </p:xfrm>
        <a:graphic>
          <a:graphicData uri="http://schemas.openxmlformats.org/drawingml/2006/chart">
            <c:chart xmlns:c="http://schemas.openxmlformats.org/drawingml/2006/chart" xmlns:r="http://schemas.openxmlformats.org/officeDocument/2006/relationships" r:id="rId2"/>
          </a:graphicData>
        </a:graphic>
      </p:graphicFrame>
      <p:sp>
        <p:nvSpPr>
          <p:cNvPr id="2" name="Marcador de texto 1">
            <a:extLst>
              <a:ext uri="{FF2B5EF4-FFF2-40B4-BE49-F238E27FC236}">
                <a16:creationId xmlns:a16="http://schemas.microsoft.com/office/drawing/2014/main" id="{BA4F51B0-715B-6484-C688-92B3B26B2C51}"/>
              </a:ext>
            </a:extLst>
          </p:cNvPr>
          <p:cNvSpPr>
            <a:spLocks noGrp="1"/>
          </p:cNvSpPr>
          <p:nvPr>
            <p:ph type="body" idx="26"/>
          </p:nvPr>
        </p:nvSpPr>
        <p:spPr>
          <a:xfrm>
            <a:off x="9095950" y="6562455"/>
            <a:ext cx="545250" cy="406486"/>
          </a:xfrm>
        </p:spPr>
        <p:txBody>
          <a:bodyPr/>
          <a:lstStyle/>
          <a:p>
            <a:fld id="{3032E399-9A1D-4C2C-B6C1-2B2A3688EBEA}" type="slidenum">
              <a:rPr lang="es-ES" smtClean="0"/>
              <a:pPr/>
              <a:t>21</a:t>
            </a:fld>
            <a:endParaRPr lang="es-ES" dirty="0"/>
          </a:p>
        </p:txBody>
      </p:sp>
    </p:spTree>
    <p:extLst>
      <p:ext uri="{BB962C8B-B14F-4D97-AF65-F5344CB8AC3E}">
        <p14:creationId xmlns:p14="http://schemas.microsoft.com/office/powerpoint/2010/main" val="29348978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Marcador de texto 11">
            <a:extLst>
              <a:ext uri="{FF2B5EF4-FFF2-40B4-BE49-F238E27FC236}">
                <a16:creationId xmlns:a16="http://schemas.microsoft.com/office/drawing/2014/main" id="{1768F6F7-CFA6-010B-5FBC-8AE47963529A}"/>
              </a:ext>
            </a:extLst>
          </p:cNvPr>
          <p:cNvSpPr>
            <a:spLocks noGrp="1"/>
          </p:cNvSpPr>
          <p:nvPr>
            <p:ph type="body" idx="18"/>
          </p:nvPr>
        </p:nvSpPr>
        <p:spPr>
          <a:xfrm>
            <a:off x="636588" y="3249640"/>
            <a:ext cx="2455597" cy="334908"/>
          </a:xfrm>
        </p:spPr>
        <p:txBody>
          <a:bodyPr/>
          <a:lstStyle/>
          <a:p>
            <a:r>
              <a:rPr lang="es-ES" dirty="0"/>
              <a:t>email@shift2sustain.com</a:t>
            </a:r>
          </a:p>
        </p:txBody>
      </p:sp>
      <p:sp>
        <p:nvSpPr>
          <p:cNvPr id="14" name="Marcador de texto 13">
            <a:extLst>
              <a:ext uri="{FF2B5EF4-FFF2-40B4-BE49-F238E27FC236}">
                <a16:creationId xmlns:a16="http://schemas.microsoft.com/office/drawing/2014/main" id="{6D906D79-8708-4EE1-1B3B-87E84997FE62}"/>
              </a:ext>
            </a:extLst>
          </p:cNvPr>
          <p:cNvSpPr>
            <a:spLocks noGrp="1"/>
          </p:cNvSpPr>
          <p:nvPr>
            <p:ph type="body" idx="19"/>
          </p:nvPr>
        </p:nvSpPr>
        <p:spPr>
          <a:xfrm>
            <a:off x="1847906" y="2707445"/>
            <a:ext cx="643131" cy="334908"/>
          </a:xfrm>
        </p:spPr>
        <p:txBody>
          <a:bodyPr/>
          <a:lstStyle/>
          <a:p>
            <a:r>
              <a:rPr lang="es-ES" dirty="0"/>
              <a:t>Web</a:t>
            </a:r>
          </a:p>
        </p:txBody>
      </p:sp>
      <p:sp>
        <p:nvSpPr>
          <p:cNvPr id="20" name="Marcador de texto 19">
            <a:extLst>
              <a:ext uri="{FF2B5EF4-FFF2-40B4-BE49-F238E27FC236}">
                <a16:creationId xmlns:a16="http://schemas.microsoft.com/office/drawing/2014/main" id="{AD79DAAE-768F-AB42-9950-C529BC7449CC}"/>
              </a:ext>
            </a:extLst>
          </p:cNvPr>
          <p:cNvSpPr>
            <a:spLocks noGrp="1"/>
          </p:cNvSpPr>
          <p:nvPr>
            <p:ph type="body" idx="20"/>
          </p:nvPr>
        </p:nvSpPr>
        <p:spPr>
          <a:xfrm>
            <a:off x="636091" y="2693967"/>
            <a:ext cx="991686" cy="334908"/>
          </a:xfrm>
        </p:spPr>
        <p:txBody>
          <a:bodyPr/>
          <a:lstStyle/>
          <a:p>
            <a:r>
              <a:rPr lang="es-ES" dirty="0">
                <a:hlinkClick r:id="rId2">
                  <a:extLst>
                    <a:ext uri="{A12FA001-AC4F-418D-AE19-62706E023703}">
                      <ahyp:hlinkClr xmlns:ahyp="http://schemas.microsoft.com/office/drawing/2018/hyperlinkcolor" val="tx"/>
                    </a:ext>
                  </a:extLst>
                </a:hlinkClick>
              </a:rPr>
              <a:t>LinkedIn</a:t>
            </a:r>
          </a:p>
        </p:txBody>
      </p:sp>
    </p:spTree>
    <p:extLst>
      <p:ext uri="{BB962C8B-B14F-4D97-AF65-F5344CB8AC3E}">
        <p14:creationId xmlns:p14="http://schemas.microsoft.com/office/powerpoint/2010/main" val="4138129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BA4DD5-9B15-BE7A-CBB6-6CD7EB85257A}"/>
              </a:ext>
            </a:extLst>
          </p:cNvPr>
          <p:cNvSpPr>
            <a:spLocks noGrp="1"/>
          </p:cNvSpPr>
          <p:nvPr>
            <p:ph type="ctrTitle"/>
          </p:nvPr>
        </p:nvSpPr>
        <p:spPr>
          <a:xfrm>
            <a:off x="516093" y="2439016"/>
            <a:ext cx="4019933" cy="1979967"/>
          </a:xfrm>
        </p:spPr>
        <p:txBody>
          <a:bodyPr/>
          <a:lstStyle/>
          <a:p>
            <a:r>
              <a:rPr lang="es-ES" dirty="0"/>
              <a:t>Table </a:t>
            </a:r>
            <a:r>
              <a:rPr lang="es-ES" dirty="0" err="1"/>
              <a:t>of</a:t>
            </a:r>
            <a:r>
              <a:rPr lang="es-ES" dirty="0"/>
              <a:t> </a:t>
            </a:r>
            <a:r>
              <a:rPr lang="es-ES" dirty="0" err="1"/>
              <a:t>contents</a:t>
            </a:r>
            <a:endParaRPr lang="es-ES" dirty="0"/>
          </a:p>
        </p:txBody>
      </p:sp>
      <p:sp>
        <p:nvSpPr>
          <p:cNvPr id="3" name="Subtítulo 2">
            <a:extLst>
              <a:ext uri="{FF2B5EF4-FFF2-40B4-BE49-F238E27FC236}">
                <a16:creationId xmlns:a16="http://schemas.microsoft.com/office/drawing/2014/main" id="{7CD3540C-3FE8-CF10-7251-F06FD0791150}"/>
              </a:ext>
            </a:extLst>
          </p:cNvPr>
          <p:cNvSpPr>
            <a:spLocks noGrp="1"/>
          </p:cNvSpPr>
          <p:nvPr>
            <p:ph type="subTitle" idx="1"/>
          </p:nvPr>
        </p:nvSpPr>
        <p:spPr>
          <a:xfrm>
            <a:off x="6109352" y="1276039"/>
            <a:ext cx="5459909" cy="719988"/>
          </a:xfrm>
        </p:spPr>
        <p:txBody>
          <a:bodyPr/>
          <a:lstStyle/>
          <a:p>
            <a:r>
              <a:rPr lang="es-ES" dirty="0" err="1"/>
              <a:t>Topic</a:t>
            </a:r>
            <a:r>
              <a:rPr lang="es-ES" dirty="0"/>
              <a:t> </a:t>
            </a:r>
            <a:r>
              <a:rPr lang="es-ES" dirty="0" err="1"/>
              <a:t>one</a:t>
            </a:r>
            <a:endParaRPr lang="es-ES" dirty="0"/>
          </a:p>
        </p:txBody>
      </p:sp>
      <p:sp>
        <p:nvSpPr>
          <p:cNvPr id="4" name="Marcador de texto 3">
            <a:extLst>
              <a:ext uri="{FF2B5EF4-FFF2-40B4-BE49-F238E27FC236}">
                <a16:creationId xmlns:a16="http://schemas.microsoft.com/office/drawing/2014/main" id="{56BA5B21-8633-8BB9-CD2B-BED7D930016F}"/>
              </a:ext>
            </a:extLst>
          </p:cNvPr>
          <p:cNvSpPr>
            <a:spLocks noGrp="1"/>
          </p:cNvSpPr>
          <p:nvPr>
            <p:ph type="body" idx="16"/>
          </p:nvPr>
        </p:nvSpPr>
        <p:spPr>
          <a:xfrm>
            <a:off x="6109352" y="1996028"/>
            <a:ext cx="5459909" cy="719988"/>
          </a:xfrm>
        </p:spPr>
        <p:txBody>
          <a:bodyPr/>
          <a:lstStyle/>
          <a:p>
            <a:r>
              <a:rPr lang="es-ES" dirty="0" err="1"/>
              <a:t>Topic</a:t>
            </a:r>
            <a:r>
              <a:rPr lang="es-ES" dirty="0"/>
              <a:t> </a:t>
            </a:r>
            <a:r>
              <a:rPr lang="es-ES" dirty="0" err="1"/>
              <a:t>two</a:t>
            </a:r>
            <a:endParaRPr lang="es-ES" dirty="0"/>
          </a:p>
        </p:txBody>
      </p:sp>
      <p:sp>
        <p:nvSpPr>
          <p:cNvPr id="5" name="Marcador de texto 4">
            <a:extLst>
              <a:ext uri="{FF2B5EF4-FFF2-40B4-BE49-F238E27FC236}">
                <a16:creationId xmlns:a16="http://schemas.microsoft.com/office/drawing/2014/main" id="{F3F28C62-2BBE-54BA-A730-2FEDFE79C5F4}"/>
              </a:ext>
            </a:extLst>
          </p:cNvPr>
          <p:cNvSpPr>
            <a:spLocks noGrp="1"/>
          </p:cNvSpPr>
          <p:nvPr>
            <p:ph type="body" idx="18"/>
          </p:nvPr>
        </p:nvSpPr>
        <p:spPr>
          <a:xfrm>
            <a:off x="5399738" y="1992526"/>
            <a:ext cx="682912" cy="719988"/>
          </a:xfrm>
        </p:spPr>
        <p:txBody>
          <a:bodyPr/>
          <a:lstStyle/>
          <a:p>
            <a:r>
              <a:rPr lang="es-ES" dirty="0"/>
              <a:t>02.</a:t>
            </a:r>
          </a:p>
        </p:txBody>
      </p:sp>
      <p:sp>
        <p:nvSpPr>
          <p:cNvPr id="6" name="Marcador de texto 5">
            <a:extLst>
              <a:ext uri="{FF2B5EF4-FFF2-40B4-BE49-F238E27FC236}">
                <a16:creationId xmlns:a16="http://schemas.microsoft.com/office/drawing/2014/main" id="{2CFDECA1-3025-0BA4-BA56-138D4A56D676}"/>
              </a:ext>
            </a:extLst>
          </p:cNvPr>
          <p:cNvSpPr>
            <a:spLocks noGrp="1"/>
          </p:cNvSpPr>
          <p:nvPr>
            <p:ph type="body" idx="19"/>
          </p:nvPr>
        </p:nvSpPr>
        <p:spPr>
          <a:xfrm>
            <a:off x="5399737" y="1269036"/>
            <a:ext cx="682912" cy="719988"/>
          </a:xfrm>
        </p:spPr>
        <p:txBody>
          <a:bodyPr/>
          <a:lstStyle/>
          <a:p>
            <a:r>
              <a:rPr lang="es-ES" dirty="0"/>
              <a:t>01.</a:t>
            </a:r>
          </a:p>
        </p:txBody>
      </p:sp>
      <p:sp>
        <p:nvSpPr>
          <p:cNvPr id="7" name="Marcador de texto 6">
            <a:extLst>
              <a:ext uri="{FF2B5EF4-FFF2-40B4-BE49-F238E27FC236}">
                <a16:creationId xmlns:a16="http://schemas.microsoft.com/office/drawing/2014/main" id="{D66BCB93-7B9D-7C5F-0BEC-B0F85E57F863}"/>
              </a:ext>
            </a:extLst>
          </p:cNvPr>
          <p:cNvSpPr>
            <a:spLocks noGrp="1"/>
          </p:cNvSpPr>
          <p:nvPr>
            <p:ph type="body" idx="20"/>
          </p:nvPr>
        </p:nvSpPr>
        <p:spPr>
          <a:xfrm>
            <a:off x="6109352" y="2716016"/>
            <a:ext cx="5459909" cy="719988"/>
          </a:xfrm>
        </p:spPr>
        <p:txBody>
          <a:bodyPr/>
          <a:lstStyle/>
          <a:p>
            <a:r>
              <a:rPr lang="es-ES" dirty="0" err="1"/>
              <a:t>Topic</a:t>
            </a:r>
            <a:r>
              <a:rPr lang="es-ES" dirty="0"/>
              <a:t> </a:t>
            </a:r>
            <a:r>
              <a:rPr lang="es-ES" dirty="0" err="1"/>
              <a:t>three</a:t>
            </a:r>
            <a:endParaRPr lang="es-ES" dirty="0"/>
          </a:p>
        </p:txBody>
      </p:sp>
      <p:sp>
        <p:nvSpPr>
          <p:cNvPr id="8" name="Marcador de texto 7">
            <a:extLst>
              <a:ext uri="{FF2B5EF4-FFF2-40B4-BE49-F238E27FC236}">
                <a16:creationId xmlns:a16="http://schemas.microsoft.com/office/drawing/2014/main" id="{3A21179C-3C29-7E4E-8881-0200BC1A3B85}"/>
              </a:ext>
            </a:extLst>
          </p:cNvPr>
          <p:cNvSpPr>
            <a:spLocks noGrp="1"/>
          </p:cNvSpPr>
          <p:nvPr>
            <p:ph type="body" idx="21"/>
          </p:nvPr>
        </p:nvSpPr>
        <p:spPr>
          <a:xfrm>
            <a:off x="5399738" y="2719517"/>
            <a:ext cx="682912" cy="719988"/>
          </a:xfrm>
        </p:spPr>
        <p:txBody>
          <a:bodyPr/>
          <a:lstStyle/>
          <a:p>
            <a:r>
              <a:rPr lang="es-ES" dirty="0"/>
              <a:t>03.</a:t>
            </a:r>
          </a:p>
        </p:txBody>
      </p:sp>
      <p:sp>
        <p:nvSpPr>
          <p:cNvPr id="9" name="Marcador de texto 8">
            <a:extLst>
              <a:ext uri="{FF2B5EF4-FFF2-40B4-BE49-F238E27FC236}">
                <a16:creationId xmlns:a16="http://schemas.microsoft.com/office/drawing/2014/main" id="{56AACF53-3B42-8B10-8104-B4A7F8FDF1FA}"/>
              </a:ext>
            </a:extLst>
          </p:cNvPr>
          <p:cNvSpPr>
            <a:spLocks noGrp="1"/>
          </p:cNvSpPr>
          <p:nvPr>
            <p:ph type="body" idx="22"/>
          </p:nvPr>
        </p:nvSpPr>
        <p:spPr>
          <a:xfrm>
            <a:off x="6109352" y="3435683"/>
            <a:ext cx="5459909" cy="719988"/>
          </a:xfrm>
        </p:spPr>
        <p:txBody>
          <a:bodyPr/>
          <a:lstStyle/>
          <a:p>
            <a:r>
              <a:rPr lang="es-ES" dirty="0" err="1"/>
              <a:t>Topic</a:t>
            </a:r>
            <a:r>
              <a:rPr lang="es-ES" dirty="0"/>
              <a:t> </a:t>
            </a:r>
            <a:r>
              <a:rPr lang="es-ES" dirty="0" err="1"/>
              <a:t>four</a:t>
            </a:r>
            <a:endParaRPr lang="es-ES" dirty="0"/>
          </a:p>
        </p:txBody>
      </p:sp>
      <p:sp>
        <p:nvSpPr>
          <p:cNvPr id="10" name="Marcador de texto 9">
            <a:extLst>
              <a:ext uri="{FF2B5EF4-FFF2-40B4-BE49-F238E27FC236}">
                <a16:creationId xmlns:a16="http://schemas.microsoft.com/office/drawing/2014/main" id="{D5B48F45-E247-693A-7253-349B5D52A38F}"/>
              </a:ext>
            </a:extLst>
          </p:cNvPr>
          <p:cNvSpPr>
            <a:spLocks noGrp="1"/>
          </p:cNvSpPr>
          <p:nvPr>
            <p:ph type="body" idx="23"/>
          </p:nvPr>
        </p:nvSpPr>
        <p:spPr>
          <a:xfrm>
            <a:off x="5399738" y="3439184"/>
            <a:ext cx="682912" cy="719988"/>
          </a:xfrm>
        </p:spPr>
        <p:txBody>
          <a:bodyPr/>
          <a:lstStyle/>
          <a:p>
            <a:r>
              <a:rPr lang="es-ES" dirty="0"/>
              <a:t>04.</a:t>
            </a:r>
          </a:p>
        </p:txBody>
      </p:sp>
      <p:sp>
        <p:nvSpPr>
          <p:cNvPr id="11" name="Marcador de texto 10">
            <a:extLst>
              <a:ext uri="{FF2B5EF4-FFF2-40B4-BE49-F238E27FC236}">
                <a16:creationId xmlns:a16="http://schemas.microsoft.com/office/drawing/2014/main" id="{DB7F40DB-748C-95CC-18D9-B45D4AA9FCC2}"/>
              </a:ext>
            </a:extLst>
          </p:cNvPr>
          <p:cNvSpPr>
            <a:spLocks noGrp="1"/>
          </p:cNvSpPr>
          <p:nvPr>
            <p:ph type="body" idx="24"/>
          </p:nvPr>
        </p:nvSpPr>
        <p:spPr>
          <a:xfrm>
            <a:off x="6109352" y="4149039"/>
            <a:ext cx="5459909" cy="719988"/>
          </a:xfrm>
        </p:spPr>
        <p:txBody>
          <a:bodyPr/>
          <a:lstStyle/>
          <a:p>
            <a:r>
              <a:rPr lang="es-ES" dirty="0" err="1"/>
              <a:t>Topic</a:t>
            </a:r>
            <a:r>
              <a:rPr lang="es-ES" dirty="0"/>
              <a:t> </a:t>
            </a:r>
            <a:r>
              <a:rPr lang="es-ES" dirty="0" err="1"/>
              <a:t>five</a:t>
            </a:r>
            <a:endParaRPr lang="es-ES" dirty="0"/>
          </a:p>
        </p:txBody>
      </p:sp>
      <p:sp>
        <p:nvSpPr>
          <p:cNvPr id="12" name="Marcador de texto 11">
            <a:extLst>
              <a:ext uri="{FF2B5EF4-FFF2-40B4-BE49-F238E27FC236}">
                <a16:creationId xmlns:a16="http://schemas.microsoft.com/office/drawing/2014/main" id="{297F8B22-D42C-5AE2-D8E5-5229DCE3D4DA}"/>
              </a:ext>
            </a:extLst>
          </p:cNvPr>
          <p:cNvSpPr>
            <a:spLocks noGrp="1"/>
          </p:cNvSpPr>
          <p:nvPr>
            <p:ph type="body" idx="25"/>
          </p:nvPr>
        </p:nvSpPr>
        <p:spPr>
          <a:xfrm>
            <a:off x="5399738" y="4152540"/>
            <a:ext cx="682912" cy="719988"/>
          </a:xfrm>
        </p:spPr>
        <p:txBody>
          <a:bodyPr/>
          <a:lstStyle/>
          <a:p>
            <a:r>
              <a:rPr lang="es-ES" dirty="0"/>
              <a:t>05.</a:t>
            </a:r>
          </a:p>
        </p:txBody>
      </p:sp>
      <p:sp>
        <p:nvSpPr>
          <p:cNvPr id="13" name="Marcador de texto 12">
            <a:extLst>
              <a:ext uri="{FF2B5EF4-FFF2-40B4-BE49-F238E27FC236}">
                <a16:creationId xmlns:a16="http://schemas.microsoft.com/office/drawing/2014/main" id="{0D97909B-F835-B450-1581-CEB1AF1C893B}"/>
              </a:ext>
            </a:extLst>
          </p:cNvPr>
          <p:cNvSpPr>
            <a:spLocks noGrp="1"/>
          </p:cNvSpPr>
          <p:nvPr>
            <p:ph type="body" idx="26"/>
          </p:nvPr>
        </p:nvSpPr>
        <p:spPr>
          <a:xfrm>
            <a:off x="6109352" y="4868976"/>
            <a:ext cx="5459909" cy="719988"/>
          </a:xfrm>
        </p:spPr>
        <p:txBody>
          <a:bodyPr/>
          <a:lstStyle/>
          <a:p>
            <a:r>
              <a:rPr lang="es-ES" dirty="0" err="1"/>
              <a:t>Topic</a:t>
            </a:r>
            <a:r>
              <a:rPr lang="es-ES" dirty="0"/>
              <a:t> </a:t>
            </a:r>
            <a:r>
              <a:rPr lang="es-ES" dirty="0" err="1"/>
              <a:t>six</a:t>
            </a:r>
            <a:endParaRPr lang="es-ES" dirty="0"/>
          </a:p>
        </p:txBody>
      </p:sp>
      <p:sp>
        <p:nvSpPr>
          <p:cNvPr id="14" name="Marcador de texto 13">
            <a:extLst>
              <a:ext uri="{FF2B5EF4-FFF2-40B4-BE49-F238E27FC236}">
                <a16:creationId xmlns:a16="http://schemas.microsoft.com/office/drawing/2014/main" id="{D22786EC-3DC2-3D1F-D285-076BBA04F5B1}"/>
              </a:ext>
            </a:extLst>
          </p:cNvPr>
          <p:cNvSpPr>
            <a:spLocks noGrp="1"/>
          </p:cNvSpPr>
          <p:nvPr>
            <p:ph type="body" idx="27"/>
          </p:nvPr>
        </p:nvSpPr>
        <p:spPr>
          <a:xfrm>
            <a:off x="5399738" y="4872477"/>
            <a:ext cx="682912" cy="719988"/>
          </a:xfrm>
        </p:spPr>
        <p:txBody>
          <a:bodyPr/>
          <a:lstStyle/>
          <a:p>
            <a:r>
              <a:rPr lang="es-ES" dirty="0"/>
              <a:t>06.</a:t>
            </a:r>
          </a:p>
        </p:txBody>
      </p:sp>
    </p:spTree>
    <p:extLst>
      <p:ext uri="{BB962C8B-B14F-4D97-AF65-F5344CB8AC3E}">
        <p14:creationId xmlns:p14="http://schemas.microsoft.com/office/powerpoint/2010/main" val="303124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6D1E9E-0675-17F0-F6B3-DAB7ECBC9747}"/>
              </a:ext>
            </a:extLst>
          </p:cNvPr>
          <p:cNvSpPr>
            <a:spLocks noGrp="1"/>
          </p:cNvSpPr>
          <p:nvPr>
            <p:ph type="title"/>
          </p:nvPr>
        </p:nvSpPr>
        <p:spPr>
          <a:xfrm>
            <a:off x="497805" y="1299631"/>
            <a:ext cx="7360578" cy="2835766"/>
          </a:xfrm>
        </p:spPr>
        <p:txBody>
          <a:bodyPr/>
          <a:lstStyle/>
          <a:p>
            <a:r>
              <a:rPr lang="en-US" dirty="0"/>
              <a:t>Title of section number one</a:t>
            </a:r>
            <a:endParaRPr lang="es-ES" dirty="0"/>
          </a:p>
        </p:txBody>
      </p:sp>
      <p:sp>
        <p:nvSpPr>
          <p:cNvPr id="3" name="Marcador de texto 2">
            <a:extLst>
              <a:ext uri="{FF2B5EF4-FFF2-40B4-BE49-F238E27FC236}">
                <a16:creationId xmlns:a16="http://schemas.microsoft.com/office/drawing/2014/main" id="{7CA821E0-3D1E-DE76-023B-FEF94DB2F901}"/>
              </a:ext>
            </a:extLst>
          </p:cNvPr>
          <p:cNvSpPr>
            <a:spLocks noGrp="1"/>
          </p:cNvSpPr>
          <p:nvPr>
            <p:ph type="body" sz="quarter" idx="10"/>
          </p:nvPr>
        </p:nvSpPr>
        <p:spPr>
          <a:xfrm>
            <a:off x="7551506" y="4140486"/>
            <a:ext cx="3801938" cy="2900788"/>
          </a:xfrm>
        </p:spPr>
        <p:txBody>
          <a:bodyPr/>
          <a:lstStyle/>
          <a:p>
            <a:r>
              <a:rPr lang="es-ES" dirty="0"/>
              <a:t>01.</a:t>
            </a:r>
          </a:p>
        </p:txBody>
      </p:sp>
    </p:spTree>
    <p:extLst>
      <p:ext uri="{BB962C8B-B14F-4D97-AF65-F5344CB8AC3E}">
        <p14:creationId xmlns:p14="http://schemas.microsoft.com/office/powerpoint/2010/main" val="3589322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CC71CFA-F376-291A-39E7-5F0376EFAC19}"/>
              </a:ext>
            </a:extLst>
          </p:cNvPr>
          <p:cNvSpPr>
            <a:spLocks noGrp="1"/>
          </p:cNvSpPr>
          <p:nvPr>
            <p:ph type="title"/>
          </p:nvPr>
        </p:nvSpPr>
        <p:spPr>
          <a:xfrm>
            <a:off x="6393627" y="1269036"/>
            <a:ext cx="5166264" cy="2026459"/>
          </a:xfrm>
        </p:spPr>
        <p:txBody>
          <a:bodyPr/>
          <a:lstStyle/>
          <a:p>
            <a:r>
              <a:rPr lang="es-ES" dirty="0" err="1"/>
              <a:t>Insert</a:t>
            </a:r>
            <a:r>
              <a:rPr lang="es-ES" dirty="0"/>
              <a:t> </a:t>
            </a:r>
            <a:r>
              <a:rPr lang="es-ES" dirty="0" err="1"/>
              <a:t>title</a:t>
            </a:r>
            <a:r>
              <a:rPr lang="es-ES" dirty="0"/>
              <a:t> </a:t>
            </a:r>
            <a:r>
              <a:rPr lang="es-ES" dirty="0" err="1"/>
              <a:t>here</a:t>
            </a:r>
            <a:endParaRPr lang="es-ES" dirty="0"/>
          </a:p>
        </p:txBody>
      </p:sp>
      <p:sp>
        <p:nvSpPr>
          <p:cNvPr id="3" name="Marcador de texto 2">
            <a:extLst>
              <a:ext uri="{FF2B5EF4-FFF2-40B4-BE49-F238E27FC236}">
                <a16:creationId xmlns:a16="http://schemas.microsoft.com/office/drawing/2014/main" id="{C3521741-7F92-A7C4-1598-9E1B84A0F8FE}"/>
              </a:ext>
            </a:extLst>
          </p:cNvPr>
          <p:cNvSpPr>
            <a:spLocks noGrp="1"/>
          </p:cNvSpPr>
          <p:nvPr>
            <p:ph type="body" idx="1"/>
          </p:nvPr>
        </p:nvSpPr>
        <p:spPr>
          <a:xfrm>
            <a:off x="6389643" y="3429001"/>
            <a:ext cx="5166265" cy="2879952"/>
          </a:xfrm>
        </p:spPr>
        <p:txBody>
          <a:bodyPr/>
          <a:lstStyle/>
          <a:p>
            <a:r>
              <a:rPr lang="en-US" dirty="0"/>
              <a:t>The quick brown fox jumped over the lazy dog into a shimmering pool of rainwater that had gathered since the last frost. Soft clusters of leaves fall without a plan to the ground.</a:t>
            </a:r>
            <a:endParaRPr lang="es-ES" dirty="0"/>
          </a:p>
          <a:p>
            <a:endParaRPr lang="es-ES" dirty="0"/>
          </a:p>
        </p:txBody>
      </p:sp>
      <p:pic>
        <p:nvPicPr>
          <p:cNvPr id="7" name="Marcador de posición de imagen 6" descr="Una mujer parada al lado de un autobús&#10;&#10;El contenido generado por IA puede ser incorrecto.">
            <a:extLst>
              <a:ext uri="{FF2B5EF4-FFF2-40B4-BE49-F238E27FC236}">
                <a16:creationId xmlns:a16="http://schemas.microsoft.com/office/drawing/2014/main" id="{F7A67E87-3B81-84C5-6DEA-24C194467603}"/>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17014" r="17014"/>
          <a:stretch/>
        </p:blipFill>
        <p:spPr>
          <a:xfrm>
            <a:off x="636091" y="669046"/>
            <a:ext cx="5459909" cy="5519908"/>
          </a:xfrm>
        </p:spPr>
      </p:pic>
      <p:sp>
        <p:nvSpPr>
          <p:cNvPr id="14" name="Marcador de texto 13">
            <a:extLst>
              <a:ext uri="{FF2B5EF4-FFF2-40B4-BE49-F238E27FC236}">
                <a16:creationId xmlns:a16="http://schemas.microsoft.com/office/drawing/2014/main" id="{11257254-9AAD-425A-53A1-98861B71E1FD}"/>
              </a:ext>
            </a:extLst>
          </p:cNvPr>
          <p:cNvSpPr>
            <a:spLocks noGrp="1"/>
          </p:cNvSpPr>
          <p:nvPr>
            <p:ph type="body" idx="18"/>
          </p:nvPr>
        </p:nvSpPr>
        <p:spPr>
          <a:xfrm>
            <a:off x="9761198" y="6562455"/>
            <a:ext cx="2222244" cy="406486"/>
          </a:xfrm>
        </p:spPr>
        <p:txBody>
          <a:bodyPr/>
          <a:lstStyle/>
          <a:p>
            <a:r>
              <a:rPr lang="es-ES" dirty="0" err="1"/>
              <a:t>Section</a:t>
            </a:r>
            <a:r>
              <a:rPr lang="es-ES" dirty="0"/>
              <a:t> 01</a:t>
            </a:r>
          </a:p>
        </p:txBody>
      </p:sp>
      <p:sp>
        <p:nvSpPr>
          <p:cNvPr id="20" name="Marcador de texto 19">
            <a:extLst>
              <a:ext uri="{FF2B5EF4-FFF2-40B4-BE49-F238E27FC236}">
                <a16:creationId xmlns:a16="http://schemas.microsoft.com/office/drawing/2014/main" id="{9D3FD25D-AC14-D18C-FBD4-3DBDA6E4A91C}"/>
              </a:ext>
            </a:extLst>
          </p:cNvPr>
          <p:cNvSpPr>
            <a:spLocks noGrp="1"/>
          </p:cNvSpPr>
          <p:nvPr>
            <p:ph type="body" idx="26"/>
          </p:nvPr>
        </p:nvSpPr>
        <p:spPr>
          <a:xfrm>
            <a:off x="9095950" y="6562455"/>
            <a:ext cx="545250" cy="406486"/>
          </a:xfrm>
        </p:spPr>
        <p:txBody>
          <a:bodyPr/>
          <a:lstStyle/>
          <a:p>
            <a:fld id="{AAD63DB9-9796-43CC-A760-C48C1F343A15}" type="slidenum">
              <a:rPr lang="es-ES" smtClean="0"/>
              <a:pPr/>
              <a:t>5</a:t>
            </a:fld>
            <a:endParaRPr lang="es-ES" dirty="0"/>
          </a:p>
        </p:txBody>
      </p:sp>
    </p:spTree>
    <p:extLst>
      <p:ext uri="{BB962C8B-B14F-4D97-AF65-F5344CB8AC3E}">
        <p14:creationId xmlns:p14="http://schemas.microsoft.com/office/powerpoint/2010/main" val="3901023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6E5C22-C5FE-4F11-FB75-0F89A6BCFD60}"/>
              </a:ext>
            </a:extLst>
          </p:cNvPr>
          <p:cNvSpPr>
            <a:spLocks noGrp="1"/>
          </p:cNvSpPr>
          <p:nvPr>
            <p:ph type="title"/>
          </p:nvPr>
        </p:nvSpPr>
        <p:spPr>
          <a:xfrm>
            <a:off x="516092" y="644849"/>
            <a:ext cx="10593723" cy="864184"/>
          </a:xfrm>
        </p:spPr>
        <p:txBody>
          <a:bodyPr/>
          <a:lstStyle/>
          <a:p>
            <a:r>
              <a:rPr lang="es-ES" dirty="0" err="1"/>
              <a:t>Insert</a:t>
            </a:r>
            <a:r>
              <a:rPr lang="es-ES" dirty="0"/>
              <a:t> </a:t>
            </a:r>
            <a:r>
              <a:rPr lang="es-ES" dirty="0" err="1"/>
              <a:t>title</a:t>
            </a:r>
            <a:r>
              <a:rPr lang="es-ES" dirty="0"/>
              <a:t> </a:t>
            </a:r>
            <a:r>
              <a:rPr lang="es-ES" dirty="0" err="1"/>
              <a:t>here</a:t>
            </a:r>
            <a:endParaRPr lang="es-ES" dirty="0"/>
          </a:p>
        </p:txBody>
      </p:sp>
      <p:sp>
        <p:nvSpPr>
          <p:cNvPr id="3" name="Marcador de texto 2">
            <a:extLst>
              <a:ext uri="{FF2B5EF4-FFF2-40B4-BE49-F238E27FC236}">
                <a16:creationId xmlns:a16="http://schemas.microsoft.com/office/drawing/2014/main" id="{16414C73-AA88-449A-1A77-2D0A03FB82BC}"/>
              </a:ext>
            </a:extLst>
          </p:cNvPr>
          <p:cNvSpPr>
            <a:spLocks noGrp="1"/>
          </p:cNvSpPr>
          <p:nvPr>
            <p:ph type="body" idx="1"/>
          </p:nvPr>
        </p:nvSpPr>
        <p:spPr>
          <a:xfrm>
            <a:off x="6098771" y="4328985"/>
            <a:ext cx="5452058" cy="2056634"/>
          </a:xfrm>
        </p:spPr>
        <p:txBody>
          <a:bodyPr/>
          <a:lstStyle/>
          <a:p>
            <a:r>
              <a:rPr lang="en-US" dirty="0"/>
              <a:t>The quick brown fox jumped over the lazy dog into a shimmering pool of rainwater that had gathered since the last frost. Soft clusters of leaves fall without a plan to the ground.</a:t>
            </a:r>
            <a:endParaRPr lang="es-ES" dirty="0"/>
          </a:p>
          <a:p>
            <a:endParaRPr lang="es-ES" dirty="0"/>
          </a:p>
        </p:txBody>
      </p:sp>
      <p:sp>
        <p:nvSpPr>
          <p:cNvPr id="5" name="Marcador de texto 4">
            <a:extLst>
              <a:ext uri="{FF2B5EF4-FFF2-40B4-BE49-F238E27FC236}">
                <a16:creationId xmlns:a16="http://schemas.microsoft.com/office/drawing/2014/main" id="{884139C8-81C6-CE43-3E26-ADC426A5DED2}"/>
              </a:ext>
            </a:extLst>
          </p:cNvPr>
          <p:cNvSpPr>
            <a:spLocks noGrp="1"/>
          </p:cNvSpPr>
          <p:nvPr>
            <p:ph type="body" idx="19"/>
          </p:nvPr>
        </p:nvSpPr>
        <p:spPr>
          <a:xfrm>
            <a:off x="516093" y="4328985"/>
            <a:ext cx="5452058" cy="2056634"/>
          </a:xfrm>
        </p:spPr>
        <p:txBody>
          <a:bodyPr/>
          <a:lstStyle/>
          <a:p>
            <a:r>
              <a:rPr lang="en-US" dirty="0"/>
              <a:t>The quick brown fox jumped over the lazy dog into a shimmering pool of rainwater that had gathered since the last frost. Soft clusters of leaves fall without a plan to the ground.</a:t>
            </a:r>
            <a:endParaRPr lang="es-ES" dirty="0"/>
          </a:p>
          <a:p>
            <a:endParaRPr lang="es-ES" dirty="0"/>
          </a:p>
        </p:txBody>
      </p:sp>
      <p:pic>
        <p:nvPicPr>
          <p:cNvPr id="9" name="Marcador de posición de imagen 8" descr="Calle de ciudad con edificios altos&#10;&#10;El contenido generado por IA puede ser incorrecto.">
            <a:extLst>
              <a:ext uri="{FF2B5EF4-FFF2-40B4-BE49-F238E27FC236}">
                <a16:creationId xmlns:a16="http://schemas.microsoft.com/office/drawing/2014/main" id="{32933272-1E97-D855-D9B6-76A104B676E4}"/>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t="30991" b="30991"/>
          <a:stretch/>
        </p:blipFill>
        <p:spPr>
          <a:xfrm>
            <a:off x="636090" y="1564458"/>
            <a:ext cx="5340003" cy="2536524"/>
          </a:xfrm>
        </p:spPr>
      </p:pic>
      <p:pic>
        <p:nvPicPr>
          <p:cNvPr id="11" name="Marcador de posición de imagen 10" descr="Carretera en medio de la ciudad&#10;&#10;El contenido generado por IA puede ser incorrecto.">
            <a:extLst>
              <a:ext uri="{FF2B5EF4-FFF2-40B4-BE49-F238E27FC236}">
                <a16:creationId xmlns:a16="http://schemas.microsoft.com/office/drawing/2014/main" id="{95104B13-D743-A96A-9BFD-E1D619A49172}"/>
              </a:ext>
            </a:extLst>
          </p:cNvPr>
          <p:cNvPicPr>
            <a:picLocks noGrp="1" noChangeAspect="1"/>
          </p:cNvPicPr>
          <p:nvPr>
            <p:ph type="pic" sz="quarter" idx="22"/>
          </p:nvPr>
        </p:nvPicPr>
        <p:blipFill>
          <a:blip r:embed="rId3">
            <a:extLst>
              <a:ext uri="{28A0092B-C50C-407E-A947-70E740481C1C}">
                <a14:useLocalDpi xmlns:a14="http://schemas.microsoft.com/office/drawing/2010/main" val="0"/>
              </a:ext>
            </a:extLst>
          </a:blip>
          <a:srcRect t="31235" b="31235"/>
          <a:stretch/>
        </p:blipFill>
        <p:spPr>
          <a:xfrm>
            <a:off x="6190901" y="1564458"/>
            <a:ext cx="5425007" cy="2536524"/>
          </a:xfrm>
        </p:spPr>
      </p:pic>
      <p:sp>
        <p:nvSpPr>
          <p:cNvPr id="4" name="Marcador de texto 3">
            <a:extLst>
              <a:ext uri="{FF2B5EF4-FFF2-40B4-BE49-F238E27FC236}">
                <a16:creationId xmlns:a16="http://schemas.microsoft.com/office/drawing/2014/main" id="{CDD03C68-24AE-A20C-C369-A09788C67857}"/>
              </a:ext>
            </a:extLst>
          </p:cNvPr>
          <p:cNvSpPr>
            <a:spLocks noGrp="1"/>
          </p:cNvSpPr>
          <p:nvPr>
            <p:ph type="body" idx="18"/>
          </p:nvPr>
        </p:nvSpPr>
        <p:spPr>
          <a:xfrm>
            <a:off x="9761198" y="6562455"/>
            <a:ext cx="2222244" cy="406486"/>
          </a:xfrm>
        </p:spPr>
        <p:txBody>
          <a:bodyPr/>
          <a:lstStyle/>
          <a:p>
            <a:r>
              <a:rPr lang="es-ES" dirty="0" err="1"/>
              <a:t>Section</a:t>
            </a:r>
            <a:r>
              <a:rPr lang="es-ES" dirty="0"/>
              <a:t> 01</a:t>
            </a:r>
          </a:p>
        </p:txBody>
      </p:sp>
      <p:sp>
        <p:nvSpPr>
          <p:cNvPr id="28" name="Marcador de texto 27">
            <a:extLst>
              <a:ext uri="{FF2B5EF4-FFF2-40B4-BE49-F238E27FC236}">
                <a16:creationId xmlns:a16="http://schemas.microsoft.com/office/drawing/2014/main" id="{84E82406-C76F-8B42-259A-B4F729181CA2}"/>
              </a:ext>
            </a:extLst>
          </p:cNvPr>
          <p:cNvSpPr>
            <a:spLocks noGrp="1"/>
          </p:cNvSpPr>
          <p:nvPr>
            <p:ph type="body" idx="26"/>
          </p:nvPr>
        </p:nvSpPr>
        <p:spPr>
          <a:xfrm>
            <a:off x="9095950" y="6562455"/>
            <a:ext cx="545250" cy="406486"/>
          </a:xfrm>
        </p:spPr>
        <p:txBody>
          <a:bodyPr/>
          <a:lstStyle/>
          <a:p>
            <a:fld id="{A5FEFD28-D5B5-4389-BE16-778AE1E1A02D}" type="slidenum">
              <a:rPr lang="es-ES" smtClean="0"/>
              <a:pPr/>
              <a:t>6</a:t>
            </a:fld>
            <a:endParaRPr lang="es-ES" dirty="0"/>
          </a:p>
        </p:txBody>
      </p:sp>
    </p:spTree>
    <p:extLst>
      <p:ext uri="{BB962C8B-B14F-4D97-AF65-F5344CB8AC3E}">
        <p14:creationId xmlns:p14="http://schemas.microsoft.com/office/powerpoint/2010/main" val="4207541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6AD0C8-95CF-9FE6-2E27-250C2703898F}"/>
              </a:ext>
            </a:extLst>
          </p:cNvPr>
          <p:cNvSpPr>
            <a:spLocks noGrp="1"/>
          </p:cNvSpPr>
          <p:nvPr>
            <p:ph type="title"/>
          </p:nvPr>
        </p:nvSpPr>
        <p:spPr>
          <a:xfrm>
            <a:off x="497805" y="1299631"/>
            <a:ext cx="7360578" cy="2835766"/>
          </a:xfrm>
        </p:spPr>
        <p:txBody>
          <a:bodyPr/>
          <a:lstStyle/>
          <a:p>
            <a:r>
              <a:rPr lang="en-US" dirty="0"/>
              <a:t>Title of section number two</a:t>
            </a:r>
            <a:endParaRPr lang="es-ES" dirty="0"/>
          </a:p>
        </p:txBody>
      </p:sp>
      <p:sp>
        <p:nvSpPr>
          <p:cNvPr id="3" name="Marcador de texto 2">
            <a:extLst>
              <a:ext uri="{FF2B5EF4-FFF2-40B4-BE49-F238E27FC236}">
                <a16:creationId xmlns:a16="http://schemas.microsoft.com/office/drawing/2014/main" id="{4947C923-A30A-DCDD-C150-473E2E039D39}"/>
              </a:ext>
            </a:extLst>
          </p:cNvPr>
          <p:cNvSpPr>
            <a:spLocks noGrp="1"/>
          </p:cNvSpPr>
          <p:nvPr>
            <p:ph type="body" sz="quarter" idx="10"/>
          </p:nvPr>
        </p:nvSpPr>
        <p:spPr>
          <a:xfrm>
            <a:off x="7551506" y="4140486"/>
            <a:ext cx="3801938" cy="2900788"/>
          </a:xfrm>
        </p:spPr>
        <p:txBody>
          <a:bodyPr/>
          <a:lstStyle/>
          <a:p>
            <a:r>
              <a:rPr lang="es-ES" dirty="0"/>
              <a:t>02.</a:t>
            </a:r>
          </a:p>
        </p:txBody>
      </p:sp>
    </p:spTree>
    <p:extLst>
      <p:ext uri="{BB962C8B-B14F-4D97-AF65-F5344CB8AC3E}">
        <p14:creationId xmlns:p14="http://schemas.microsoft.com/office/powerpoint/2010/main" val="21389650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rcador de posición de imagen 6">
            <a:extLst>
              <a:ext uri="{FF2B5EF4-FFF2-40B4-BE49-F238E27FC236}">
                <a16:creationId xmlns:a16="http://schemas.microsoft.com/office/drawing/2014/main" id="{EF47C52E-9C53-9177-BB74-7FE2D5C89274}"/>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t="5091" b="5091"/>
          <a:stretch/>
        </p:blipFill>
        <p:spPr>
          <a:xfrm>
            <a:off x="5995052" y="661307"/>
            <a:ext cx="3918066" cy="5527647"/>
          </a:xfrm>
        </p:spPr>
      </p:pic>
      <p:sp>
        <p:nvSpPr>
          <p:cNvPr id="3" name="Marcador de texto 2">
            <a:extLst>
              <a:ext uri="{FF2B5EF4-FFF2-40B4-BE49-F238E27FC236}">
                <a16:creationId xmlns:a16="http://schemas.microsoft.com/office/drawing/2014/main" id="{500114A7-5D3A-15FF-9FE2-7C1548B1CE46}"/>
              </a:ext>
            </a:extLst>
          </p:cNvPr>
          <p:cNvSpPr>
            <a:spLocks noGrp="1"/>
          </p:cNvSpPr>
          <p:nvPr>
            <p:ph type="body" idx="18"/>
          </p:nvPr>
        </p:nvSpPr>
        <p:spPr>
          <a:xfrm>
            <a:off x="9761198" y="6562455"/>
            <a:ext cx="2222244" cy="406486"/>
          </a:xfrm>
        </p:spPr>
        <p:txBody>
          <a:bodyPr/>
          <a:lstStyle/>
          <a:p>
            <a:r>
              <a:rPr lang="es-ES" dirty="0" err="1"/>
              <a:t>Section</a:t>
            </a:r>
            <a:r>
              <a:rPr lang="es-ES" dirty="0"/>
              <a:t> 02</a:t>
            </a:r>
          </a:p>
        </p:txBody>
      </p:sp>
      <p:sp>
        <p:nvSpPr>
          <p:cNvPr id="15" name="Marcador de texto 14">
            <a:extLst>
              <a:ext uri="{FF2B5EF4-FFF2-40B4-BE49-F238E27FC236}">
                <a16:creationId xmlns:a16="http://schemas.microsoft.com/office/drawing/2014/main" id="{999B5CFD-F447-A75B-C50B-2FF9D3620649}"/>
              </a:ext>
            </a:extLst>
          </p:cNvPr>
          <p:cNvSpPr>
            <a:spLocks noGrp="1"/>
          </p:cNvSpPr>
          <p:nvPr>
            <p:ph type="body" idx="26"/>
          </p:nvPr>
        </p:nvSpPr>
        <p:spPr>
          <a:xfrm>
            <a:off x="9095950" y="6562455"/>
            <a:ext cx="545250" cy="406486"/>
          </a:xfrm>
        </p:spPr>
        <p:txBody>
          <a:bodyPr/>
          <a:lstStyle/>
          <a:p>
            <a:fld id="{35C0D33F-ED07-4FDF-B54E-5ED984E00C53}" type="slidenum">
              <a:rPr lang="es-ES" smtClean="0"/>
              <a:pPr/>
              <a:t>8</a:t>
            </a:fld>
            <a:endParaRPr lang="es-ES" dirty="0"/>
          </a:p>
        </p:txBody>
      </p:sp>
      <p:sp>
        <p:nvSpPr>
          <p:cNvPr id="2" name="Título 1">
            <a:extLst>
              <a:ext uri="{FF2B5EF4-FFF2-40B4-BE49-F238E27FC236}">
                <a16:creationId xmlns:a16="http://schemas.microsoft.com/office/drawing/2014/main" id="{A642C125-D521-1561-25F4-613C49F03D62}"/>
              </a:ext>
            </a:extLst>
          </p:cNvPr>
          <p:cNvSpPr>
            <a:spLocks noGrp="1"/>
          </p:cNvSpPr>
          <p:nvPr>
            <p:ph type="title"/>
          </p:nvPr>
        </p:nvSpPr>
        <p:spPr>
          <a:xfrm>
            <a:off x="499550" y="549046"/>
            <a:ext cx="4826623" cy="5759908"/>
          </a:xfrm>
        </p:spPr>
        <p:txBody>
          <a:bodyPr/>
          <a:lstStyle/>
          <a:p>
            <a:r>
              <a:rPr lang="en-US" dirty="0"/>
              <a:t>Please include a highlighted text here</a:t>
            </a:r>
            <a:endParaRPr lang="es-ES" dirty="0"/>
          </a:p>
        </p:txBody>
      </p:sp>
    </p:spTree>
    <p:extLst>
      <p:ext uri="{BB962C8B-B14F-4D97-AF65-F5344CB8AC3E}">
        <p14:creationId xmlns:p14="http://schemas.microsoft.com/office/powerpoint/2010/main" val="3433948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posición de imagen 7" descr="Un tren en las vías pasando junto a una carretera&#10;&#10;El contenido generado por IA puede ser incorrecto.">
            <a:extLst>
              <a:ext uri="{FF2B5EF4-FFF2-40B4-BE49-F238E27FC236}">
                <a16:creationId xmlns:a16="http://schemas.microsoft.com/office/drawing/2014/main" id="{4D97D440-13B1-484F-EC56-885A1B4DB905}"/>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4960" r="4960"/>
          <a:stretch/>
        </p:blipFill>
        <p:spPr>
          <a:xfrm>
            <a:off x="5136016" y="1050688"/>
            <a:ext cx="6479892" cy="4796152"/>
          </a:xfrm>
        </p:spPr>
      </p:pic>
      <p:sp>
        <p:nvSpPr>
          <p:cNvPr id="11" name="Content Placeholder 10">
            <a:extLst>
              <a:ext uri="{FF2B5EF4-FFF2-40B4-BE49-F238E27FC236}">
                <a16:creationId xmlns:a16="http://schemas.microsoft.com/office/drawing/2014/main" id="{E1515118-2D20-F23C-F987-E441FC396123}"/>
              </a:ext>
            </a:extLst>
          </p:cNvPr>
          <p:cNvSpPr>
            <a:spLocks noGrp="1"/>
          </p:cNvSpPr>
          <p:nvPr>
            <p:ph sz="quarter" idx="19"/>
          </p:nvPr>
        </p:nvSpPr>
        <p:spPr/>
        <p:txBody>
          <a:bodyPr/>
          <a:lstStyle/>
          <a:p>
            <a:endParaRPr lang="es-ES"/>
          </a:p>
        </p:txBody>
      </p:sp>
      <p:sp>
        <p:nvSpPr>
          <p:cNvPr id="5" name="Marcador de texto 4">
            <a:extLst>
              <a:ext uri="{FF2B5EF4-FFF2-40B4-BE49-F238E27FC236}">
                <a16:creationId xmlns:a16="http://schemas.microsoft.com/office/drawing/2014/main" id="{ACFD41A7-BC59-31B7-450A-2BCDB1667338}"/>
              </a:ext>
            </a:extLst>
          </p:cNvPr>
          <p:cNvSpPr>
            <a:spLocks noGrp="1"/>
          </p:cNvSpPr>
          <p:nvPr>
            <p:ph type="body" idx="1"/>
          </p:nvPr>
        </p:nvSpPr>
        <p:spPr>
          <a:xfrm>
            <a:off x="1047986" y="2644317"/>
            <a:ext cx="3805824" cy="3124622"/>
          </a:xfrm>
        </p:spPr>
        <p:txBody>
          <a:bodyPr/>
          <a:lstStyle/>
          <a:p>
            <a:r>
              <a:rPr lang="en-US" dirty="0"/>
              <a:t>The quick brown fox jumped over the lazy dog into a shimmering pool of rainwater that had gathered since the last frost. Soft clusters of leaves fall without a plan to the ground.</a:t>
            </a:r>
            <a:endParaRPr lang="es-ES" dirty="0"/>
          </a:p>
          <a:p>
            <a:endParaRPr lang="es-ES" dirty="0"/>
          </a:p>
        </p:txBody>
      </p:sp>
      <p:sp>
        <p:nvSpPr>
          <p:cNvPr id="6" name="Título 5">
            <a:extLst>
              <a:ext uri="{FF2B5EF4-FFF2-40B4-BE49-F238E27FC236}">
                <a16:creationId xmlns:a16="http://schemas.microsoft.com/office/drawing/2014/main" id="{845082BA-EF9B-CD18-5A67-437582DEA5CB}"/>
              </a:ext>
            </a:extLst>
          </p:cNvPr>
          <p:cNvSpPr>
            <a:spLocks noGrp="1"/>
          </p:cNvSpPr>
          <p:nvPr>
            <p:ph type="title"/>
          </p:nvPr>
        </p:nvSpPr>
        <p:spPr>
          <a:xfrm>
            <a:off x="1048750" y="1116701"/>
            <a:ext cx="3805824" cy="1499975"/>
          </a:xfrm>
        </p:spPr>
        <p:txBody>
          <a:bodyPr/>
          <a:lstStyle/>
          <a:p>
            <a:r>
              <a:rPr lang="en-US" dirty="0"/>
              <a:t>Include the title of this paragraph</a:t>
            </a:r>
            <a:endParaRPr lang="es-ES" dirty="0"/>
          </a:p>
        </p:txBody>
      </p:sp>
      <p:sp>
        <p:nvSpPr>
          <p:cNvPr id="16" name="Marcador de texto 15">
            <a:extLst>
              <a:ext uri="{FF2B5EF4-FFF2-40B4-BE49-F238E27FC236}">
                <a16:creationId xmlns:a16="http://schemas.microsoft.com/office/drawing/2014/main" id="{18A7AD74-AB69-D6BD-B2A3-1BB7ACB76FD5}"/>
              </a:ext>
            </a:extLst>
          </p:cNvPr>
          <p:cNvSpPr>
            <a:spLocks noGrp="1"/>
          </p:cNvSpPr>
          <p:nvPr>
            <p:ph type="body" idx="18"/>
          </p:nvPr>
        </p:nvSpPr>
        <p:spPr>
          <a:xfrm>
            <a:off x="9761198" y="6562455"/>
            <a:ext cx="2222244" cy="406486"/>
          </a:xfrm>
        </p:spPr>
        <p:txBody>
          <a:bodyPr/>
          <a:lstStyle/>
          <a:p>
            <a:r>
              <a:rPr lang="es-ES" dirty="0" err="1"/>
              <a:t>Section</a:t>
            </a:r>
            <a:r>
              <a:rPr lang="es-ES" dirty="0"/>
              <a:t> 02</a:t>
            </a:r>
          </a:p>
        </p:txBody>
      </p:sp>
      <p:sp>
        <p:nvSpPr>
          <p:cNvPr id="24" name="Marcador de texto 23">
            <a:extLst>
              <a:ext uri="{FF2B5EF4-FFF2-40B4-BE49-F238E27FC236}">
                <a16:creationId xmlns:a16="http://schemas.microsoft.com/office/drawing/2014/main" id="{99DABFCC-7253-D349-5C3E-C94DB35C24D7}"/>
              </a:ext>
            </a:extLst>
          </p:cNvPr>
          <p:cNvSpPr>
            <a:spLocks noGrp="1"/>
          </p:cNvSpPr>
          <p:nvPr>
            <p:ph type="body" idx="26"/>
          </p:nvPr>
        </p:nvSpPr>
        <p:spPr>
          <a:xfrm>
            <a:off x="9095950" y="6562455"/>
            <a:ext cx="545250" cy="406486"/>
          </a:xfrm>
        </p:spPr>
        <p:txBody>
          <a:bodyPr/>
          <a:lstStyle/>
          <a:p>
            <a:fld id="{47E6F223-9FD4-458B-8E77-291AB931BD4C}" type="slidenum">
              <a:rPr lang="es-ES" smtClean="0"/>
              <a:pPr/>
              <a:t>9</a:t>
            </a:fld>
            <a:endParaRPr lang="es-ES" dirty="0"/>
          </a:p>
        </p:txBody>
      </p:sp>
    </p:spTree>
    <p:extLst>
      <p:ext uri="{BB962C8B-B14F-4D97-AF65-F5344CB8AC3E}">
        <p14:creationId xmlns:p14="http://schemas.microsoft.com/office/powerpoint/2010/main" val="1275790776"/>
      </p:ext>
    </p:extLst>
  </p:cSld>
  <p:clrMapOvr>
    <a:masterClrMapping/>
  </p:clrMapOvr>
</p:sld>
</file>

<file path=ppt/theme/theme1.xml><?xml version="1.0" encoding="utf-8"?>
<a:theme xmlns:a="http://schemas.openxmlformats.org/drawingml/2006/main" name="Tema de Office">
  <a:themeElements>
    <a:clrScheme name="Personalizado 1">
      <a:dk1>
        <a:srgbClr val="140808"/>
      </a:dk1>
      <a:lt1>
        <a:srgbClr val="FBF8E7"/>
      </a:lt1>
      <a:dk2>
        <a:srgbClr val="140808"/>
      </a:dk2>
      <a:lt2>
        <a:srgbClr val="F7F2CF"/>
      </a:lt2>
      <a:accent1>
        <a:srgbClr val="CF2121"/>
      </a:accent1>
      <a:accent2>
        <a:srgbClr val="DA574D"/>
      </a:accent2>
      <a:accent3>
        <a:srgbClr val="E38A78"/>
      </a:accent3>
      <a:accent4>
        <a:srgbClr val="587722"/>
      </a:accent4>
      <a:accent5>
        <a:srgbClr val="81964C"/>
      </a:accent5>
      <a:accent6>
        <a:srgbClr val="A9B679"/>
      </a:accent6>
      <a:hlink>
        <a:srgbClr val="CF2121"/>
      </a:hlink>
      <a:folHlink>
        <a:srgbClr val="587722"/>
      </a:folHlink>
    </a:clrScheme>
    <a:fontScheme name="Personalizado 1">
      <a:majorFont>
        <a:latin typeface="Futura PT Demi"/>
        <a:ea typeface=""/>
        <a:cs typeface=""/>
      </a:majorFont>
      <a:minorFont>
        <a:latin typeface="Futura PT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fd9039a-89d9-4835-8fe5-3638594aabe9">
      <Terms xmlns="http://schemas.microsoft.com/office/infopath/2007/PartnerControls"/>
    </lcf76f155ced4ddcb4097134ff3c332f>
    <TaxCatchAll xmlns="47c949bb-e509-4262-b2c5-f21d8c1fb102" xsi:nil="true"/>
    <_dlc_DocId xmlns="47c949bb-e509-4262-b2c5-f21d8c1fb102">Z2MDKVWT5D2R-571778607-793352</_dlc_DocId>
    <_dlc_DocIdUrl xmlns="47c949bb-e509-4262-b2c5-f21d8c1fb102">
      <Url>https://chemogroup.sharepoint.com/sites/SCIENSEED/_layouts/15/DocIdRedir.aspx?ID=Z2MDKVWT5D2R-571778607-793352</Url>
      <Description>Z2MDKVWT5D2R-571778607-793352</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958CCA2B1604AD43B120233B557EEDDD" ma:contentTypeVersion="16" ma:contentTypeDescription="Crear nuevo documento." ma:contentTypeScope="" ma:versionID="3463cee76108f5a1e75c3b75d9261119">
  <xsd:schema xmlns:xsd="http://www.w3.org/2001/XMLSchema" xmlns:xs="http://www.w3.org/2001/XMLSchema" xmlns:p="http://schemas.microsoft.com/office/2006/metadata/properties" xmlns:ns2="47c949bb-e509-4262-b2c5-f21d8c1fb102" xmlns:ns3="6fd9039a-89d9-4835-8fe5-3638594aabe9" targetNamespace="http://schemas.microsoft.com/office/2006/metadata/properties" ma:root="true" ma:fieldsID="0452681345623bc533ff05a6affcaae8" ns2:_="" ns3:_="">
    <xsd:import namespace="47c949bb-e509-4262-b2c5-f21d8c1fb102"/>
    <xsd:import namespace="6fd9039a-89d9-4835-8fe5-3638594aabe9"/>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ObjectDetectorVersions" minOccurs="0"/>
                <xsd:element ref="ns3:MediaServiceGenerationTime" minOccurs="0"/>
                <xsd:element ref="ns3:MediaServiceEventHashCode" minOccurs="0"/>
                <xsd:element ref="ns3:MediaLengthInSeconds" minOccurs="0"/>
                <xsd:element ref="ns3:lcf76f155ced4ddcb4097134ff3c332f" minOccurs="0"/>
                <xsd:element ref="ns2:TaxCatchAll" minOccurs="0"/>
                <xsd:element ref="ns3:MediaServiceLocation" minOccurs="0"/>
                <xsd:element ref="ns3:MediaServiceOCR" minOccurs="0"/>
                <xsd:element ref="ns2:SharedWithUsers" minOccurs="0"/>
                <xsd:element ref="ns2:SharedWithDetail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c949bb-e509-4262-b2c5-f21d8c1fb102" elementFormDefault="qualified">
    <xsd:import namespace="http://schemas.microsoft.com/office/2006/documentManagement/types"/>
    <xsd:import namespace="http://schemas.microsoft.com/office/infopath/2007/PartnerControls"/>
    <xsd:element name="_dlc_DocId" ma:index="8" nillable="true" ma:displayName="Valor de Id. de documento" ma:description="El valor del identificador de documento asignado a este elemento." ma:indexed="true" ma:internalName="_dlc_DocId" ma:readOnly="true">
      <xsd:simpleType>
        <xsd:restriction base="dms:Text"/>
      </xsd:simpleType>
    </xsd:element>
    <xsd:element name="_dlc_DocIdUrl" ma:index="9" nillable="true" ma:displayName="Id. de documento" ma:description="Vínculo permanente a este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20" nillable="true" ma:displayName="Taxonomy Catch All Column" ma:hidden="true" ma:list="{1d00f23f-bfb7-43f1-9d14-233a107a942f}" ma:internalName="TaxCatchAll" ma:showField="CatchAllData" ma:web="47c949bb-e509-4262-b2c5-f21d8c1fb102">
      <xsd:complexType>
        <xsd:complexContent>
          <xsd:extension base="dms:MultiChoiceLookup">
            <xsd:sequence>
              <xsd:element name="Value" type="dms:Lookup" maxOccurs="unbounded" minOccurs="0" nillable="true"/>
            </xsd:sequence>
          </xsd:extension>
        </xsd:complexContent>
      </xsd:complexType>
    </xsd:element>
    <xsd:element name="SharedWithUsers" ma:index="23"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4" nillable="true" ma:displayName="Detalles de uso compartido"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fd9039a-89d9-4835-8fe5-3638594aabe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945a0ae3-0f24-4b89-8b42-495d7040162a"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dexed="true" ma:internalName="MediaServiceLocation"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0709E87B-27FC-41D3-A40C-DD8DDF8F8EF2}">
  <ds:schemaRefs>
    <ds:schemaRef ds:uri="http://schemas.microsoft.com/sharepoint/v3/contenttype/forms"/>
  </ds:schemaRefs>
</ds:datastoreItem>
</file>

<file path=customXml/itemProps2.xml><?xml version="1.0" encoding="utf-8"?>
<ds:datastoreItem xmlns:ds="http://schemas.openxmlformats.org/officeDocument/2006/customXml" ds:itemID="{BEB61291-9D2E-4AD4-B1F4-492AB293DCF3}">
  <ds:schemaRefs>
    <ds:schemaRef ds:uri="http://purl.org/dc/dcmitype/"/>
    <ds:schemaRef ds:uri="2f1db1b9-33a0-447a-8726-ec1a7d93aa02"/>
    <ds:schemaRef ds:uri="http://purl.org/dc/elements/1.1/"/>
    <ds:schemaRef ds:uri="http://purl.org/dc/terms/"/>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 ds:uri="70b8dd83-fd17-4b17-b50f-19c0932e6f4f"/>
    <ds:schemaRef ds:uri="http://schemas.microsoft.com/office/2006/metadata/properties"/>
  </ds:schemaRefs>
</ds:datastoreItem>
</file>

<file path=customXml/itemProps3.xml><?xml version="1.0" encoding="utf-8"?>
<ds:datastoreItem xmlns:ds="http://schemas.openxmlformats.org/officeDocument/2006/customXml" ds:itemID="{7C51CD92-3F86-4706-ACB9-749D9E30EF28}"/>
</file>

<file path=customXml/itemProps4.xml><?xml version="1.0" encoding="utf-8"?>
<ds:datastoreItem xmlns:ds="http://schemas.openxmlformats.org/officeDocument/2006/customXml" ds:itemID="{F3988CD1-791E-46BC-A3F8-D52156E92EFF}"/>
</file>

<file path=docProps/app.xml><?xml version="1.0" encoding="utf-8"?>
<Properties xmlns="http://schemas.openxmlformats.org/officeDocument/2006/extended-properties" xmlns:vt="http://schemas.openxmlformats.org/officeDocument/2006/docPropsVTypes">
  <Template/>
  <TotalTime>359</TotalTime>
  <Words>635</Words>
  <Application>Microsoft Office PowerPoint</Application>
  <PresentationFormat>Widescreen</PresentationFormat>
  <Paragraphs>133</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Aptos</vt:lpstr>
      <vt:lpstr>Arial</vt:lpstr>
      <vt:lpstr>Futura PT Heavy</vt:lpstr>
      <vt:lpstr>Wingdings</vt:lpstr>
      <vt:lpstr>Tema de Office</vt:lpstr>
      <vt:lpstr>Cover option without image</vt:lpstr>
      <vt:lpstr>Cover option with image</vt:lpstr>
      <vt:lpstr>Table of contents</vt:lpstr>
      <vt:lpstr>Title of section number one</vt:lpstr>
      <vt:lpstr>Insert title here</vt:lpstr>
      <vt:lpstr>Insert title here</vt:lpstr>
      <vt:lpstr>Title of section number two</vt:lpstr>
      <vt:lpstr>Please include a highlighted text here</vt:lpstr>
      <vt:lpstr>Include the title of this paragraph</vt:lpstr>
      <vt:lpstr>Title of section number three</vt:lpstr>
      <vt:lpstr>PowerPoint Presentation</vt:lpstr>
      <vt:lpstr>Please include a highlighted text here</vt:lpstr>
      <vt:lpstr>Title of section number four</vt:lpstr>
      <vt:lpstr>Please include a highlighted text here</vt:lpstr>
      <vt:lpstr>Include the title of this paragraph</vt:lpstr>
      <vt:lpstr>Please include a highlighted text here</vt:lpstr>
      <vt:lpstr>Title of section number five</vt:lpstr>
      <vt:lpstr>Insights 2025</vt:lpstr>
      <vt:lpstr>PowerPoint Presentation</vt:lpstr>
      <vt:lpstr>Insert title</vt:lpstr>
      <vt:lpstr>Insert title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Yaiza Gómez Hernández</dc:creator>
  <cp:lastModifiedBy>Yaiza Gómez Hernández</cp:lastModifiedBy>
  <cp:revision>34</cp:revision>
  <dcterms:created xsi:type="dcterms:W3CDTF">2025-11-20T08:35:20Z</dcterms:created>
  <dcterms:modified xsi:type="dcterms:W3CDTF">2025-12-04T12:53:42Z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0x010100958CCA2B1604AD43B120233B557EEDDD</vt:lpwstr>
  </property>
  <property fmtid="{D5CDD505-2E9C-101B-9397-08002B2CF9AE}" pid="3" name="MediaServiceImageTags">
    <vt:lpwstr/>
  </property>
  <property fmtid="{D5CDD505-2E9C-101B-9397-08002B2CF9AE}" pid="4" name="_dlc_DocIdItemGuid">
    <vt:lpwstr>58e8f65b-0d7e-44b1-8b85-deadf8c7aacc</vt:lpwstr>
  </property>
</Properties>
</file>